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Hind Vadodara"/>
      <p:regular r:id="rId23"/>
      <p:bold r:id="rId24"/>
    </p:embeddedFont>
    <p:embeddedFont>
      <p:font typeface="Roboto"/>
      <p:regular r:id="rId25"/>
      <p:bold r:id="rId26"/>
      <p:italic r:id="rId27"/>
      <p:boldItalic r:id="rId28"/>
    </p:embeddedFont>
    <p:embeddedFont>
      <p:font typeface="Lato"/>
      <p:regular r:id="rId29"/>
      <p:bold r:id="rId30"/>
      <p:italic r:id="rId31"/>
      <p:boldItalic r:id="rId32"/>
    </p:embeddedFont>
    <p:embeddedFont>
      <p:font typeface="Hind Vadodara Light"/>
      <p:regular r:id="rId33"/>
      <p:bold r:id="rId34"/>
    </p:embeddedFont>
    <p:embeddedFont>
      <p:font typeface="Old Standard TT"/>
      <p:regular r:id="rId35"/>
      <p:bold r:id="rId36"/>
      <p: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HindVadodara-bold.fntdata"/><Relationship Id="rId23" Type="http://schemas.openxmlformats.org/officeDocument/2006/relationships/font" Target="fonts/HindVadodar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La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5.xml"/><Relationship Id="rId33" Type="http://schemas.openxmlformats.org/officeDocument/2006/relationships/font" Target="fonts/HindVadodaraLight-regular.fntdata"/><Relationship Id="rId10" Type="http://schemas.openxmlformats.org/officeDocument/2006/relationships/slide" Target="slides/slide4.xml"/><Relationship Id="rId32" Type="http://schemas.openxmlformats.org/officeDocument/2006/relationships/font" Target="fonts/Lato-boldItalic.fntdata"/><Relationship Id="rId13" Type="http://schemas.openxmlformats.org/officeDocument/2006/relationships/slide" Target="slides/slide7.xml"/><Relationship Id="rId35" Type="http://schemas.openxmlformats.org/officeDocument/2006/relationships/font" Target="fonts/OldStandardTT-regular.fntdata"/><Relationship Id="rId12" Type="http://schemas.openxmlformats.org/officeDocument/2006/relationships/slide" Target="slides/slide6.xml"/><Relationship Id="rId34" Type="http://schemas.openxmlformats.org/officeDocument/2006/relationships/font" Target="fonts/HindVadodaraLight-bold.fntdata"/><Relationship Id="rId15" Type="http://schemas.openxmlformats.org/officeDocument/2006/relationships/slide" Target="slides/slide9.xml"/><Relationship Id="rId37" Type="http://schemas.openxmlformats.org/officeDocument/2006/relationships/font" Target="fonts/OldStandardTT-italic.fntdata"/><Relationship Id="rId14" Type="http://schemas.openxmlformats.org/officeDocument/2006/relationships/slide" Target="slides/slide8.xml"/><Relationship Id="rId36" Type="http://schemas.openxmlformats.org/officeDocument/2006/relationships/font" Target="fonts/OldStandardTT-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a23b2c1bbc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a23b2c1bbc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a23b2c1bbc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a23b2c1bbc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a23b2c1bbc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a23b2c1bbc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a23b2c1bbc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a23b2c1bbc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a23b2c1bbc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a23b2c1bbc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a23b2c1bb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a23b2c1bb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ac92b7a6fe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ac92b7a6fe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a2395335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a2395335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ac8004e011_2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gac8004e011_2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ac8004e011_2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ac8004e011_2_1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ac8004e011_2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gac8004e011_2_1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ac8004e011_2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ac8004e011_2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ac8004e011_2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gac8004e011_2_1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ac92b7a6f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ac92b7a6f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a23b2c1bb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a23b2c1bb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4"/>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61" name="Google Shape;61;p14"/>
          <p:cNvSpPr txBox="1"/>
          <p:nvPr>
            <p:ph type="title"/>
          </p:nvPr>
        </p:nvSpPr>
        <p:spPr>
          <a:xfrm>
            <a:off x="512700" y="1893300"/>
            <a:ext cx="8118600" cy="15228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chemeClr val="accent1"/>
              </a:buClr>
              <a:buSzPts val="6000"/>
              <a:buNone/>
              <a:defRPr sz="6000">
                <a:solidFill>
                  <a:schemeClr val="accent1"/>
                </a:solidFill>
              </a:defRPr>
            </a:lvl1pPr>
            <a:lvl2pPr lvl="1" rtl="0" algn="l">
              <a:lnSpc>
                <a:spcPct val="100000"/>
              </a:lnSpc>
              <a:spcBef>
                <a:spcPts val="0"/>
              </a:spcBef>
              <a:spcAft>
                <a:spcPts val="0"/>
              </a:spcAft>
              <a:buClr>
                <a:schemeClr val="accent1"/>
              </a:buClr>
              <a:buSzPts val="6000"/>
              <a:buNone/>
              <a:defRPr sz="6000">
                <a:solidFill>
                  <a:schemeClr val="accent1"/>
                </a:solidFill>
              </a:defRPr>
            </a:lvl2pPr>
            <a:lvl3pPr lvl="2" rtl="0" algn="l">
              <a:lnSpc>
                <a:spcPct val="100000"/>
              </a:lnSpc>
              <a:spcBef>
                <a:spcPts val="0"/>
              </a:spcBef>
              <a:spcAft>
                <a:spcPts val="0"/>
              </a:spcAft>
              <a:buClr>
                <a:schemeClr val="accent1"/>
              </a:buClr>
              <a:buSzPts val="6000"/>
              <a:buNone/>
              <a:defRPr sz="6000">
                <a:solidFill>
                  <a:schemeClr val="accent1"/>
                </a:solidFill>
              </a:defRPr>
            </a:lvl3pPr>
            <a:lvl4pPr lvl="3" rtl="0" algn="l">
              <a:lnSpc>
                <a:spcPct val="100000"/>
              </a:lnSpc>
              <a:spcBef>
                <a:spcPts val="0"/>
              </a:spcBef>
              <a:spcAft>
                <a:spcPts val="0"/>
              </a:spcAft>
              <a:buClr>
                <a:schemeClr val="accent1"/>
              </a:buClr>
              <a:buSzPts val="6000"/>
              <a:buNone/>
              <a:defRPr sz="6000">
                <a:solidFill>
                  <a:schemeClr val="accent1"/>
                </a:solidFill>
              </a:defRPr>
            </a:lvl4pPr>
            <a:lvl5pPr lvl="4" rtl="0" algn="l">
              <a:lnSpc>
                <a:spcPct val="100000"/>
              </a:lnSpc>
              <a:spcBef>
                <a:spcPts val="0"/>
              </a:spcBef>
              <a:spcAft>
                <a:spcPts val="0"/>
              </a:spcAft>
              <a:buClr>
                <a:schemeClr val="accent1"/>
              </a:buClr>
              <a:buSzPts val="6000"/>
              <a:buNone/>
              <a:defRPr sz="6000">
                <a:solidFill>
                  <a:schemeClr val="accent1"/>
                </a:solidFill>
              </a:defRPr>
            </a:lvl5pPr>
            <a:lvl6pPr lvl="5" rtl="0" algn="l">
              <a:lnSpc>
                <a:spcPct val="100000"/>
              </a:lnSpc>
              <a:spcBef>
                <a:spcPts val="0"/>
              </a:spcBef>
              <a:spcAft>
                <a:spcPts val="0"/>
              </a:spcAft>
              <a:buClr>
                <a:schemeClr val="accent1"/>
              </a:buClr>
              <a:buSzPts val="6000"/>
              <a:buNone/>
              <a:defRPr sz="6000">
                <a:solidFill>
                  <a:schemeClr val="accent1"/>
                </a:solidFill>
              </a:defRPr>
            </a:lvl6pPr>
            <a:lvl7pPr lvl="6" rtl="0" algn="l">
              <a:lnSpc>
                <a:spcPct val="100000"/>
              </a:lnSpc>
              <a:spcBef>
                <a:spcPts val="0"/>
              </a:spcBef>
              <a:spcAft>
                <a:spcPts val="0"/>
              </a:spcAft>
              <a:buClr>
                <a:schemeClr val="accent1"/>
              </a:buClr>
              <a:buSzPts val="6000"/>
              <a:buNone/>
              <a:defRPr sz="6000">
                <a:solidFill>
                  <a:schemeClr val="accent1"/>
                </a:solidFill>
              </a:defRPr>
            </a:lvl7pPr>
            <a:lvl8pPr lvl="7" rtl="0" algn="l">
              <a:lnSpc>
                <a:spcPct val="100000"/>
              </a:lnSpc>
              <a:spcBef>
                <a:spcPts val="0"/>
              </a:spcBef>
              <a:spcAft>
                <a:spcPts val="0"/>
              </a:spcAft>
              <a:buClr>
                <a:schemeClr val="accent1"/>
              </a:buClr>
              <a:buSzPts val="6000"/>
              <a:buNone/>
              <a:defRPr sz="6000">
                <a:solidFill>
                  <a:schemeClr val="accent1"/>
                </a:solidFill>
              </a:defRPr>
            </a:lvl8pPr>
            <a:lvl9pPr lvl="8" rtl="0" algn="l">
              <a:lnSpc>
                <a:spcPct val="100000"/>
              </a:lnSpc>
              <a:spcBef>
                <a:spcPts val="0"/>
              </a:spcBef>
              <a:spcAft>
                <a:spcPts val="0"/>
              </a:spcAft>
              <a:buClr>
                <a:schemeClr val="accent1"/>
              </a:buClr>
              <a:buSzPts val="6000"/>
              <a:buNone/>
              <a:defRPr sz="6000">
                <a:solidFill>
                  <a:schemeClr val="accent1"/>
                </a:solidFill>
              </a:defRPr>
            </a:lvl9pPr>
          </a:lstStyle>
          <a:p/>
        </p:txBody>
      </p:sp>
      <p:sp>
        <p:nvSpPr>
          <p:cNvPr id="62" name="Google Shape;62;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5"/>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5"/>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66" name="Google Shape;66;p15"/>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67" name="Google Shape;67;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68" name="Shape 68"/>
        <p:cNvGrpSpPr/>
        <p:nvPr/>
      </p:nvGrpSpPr>
      <p:grpSpPr>
        <a:xfrm>
          <a:off x="0" y="0"/>
          <a:ext cx="0" cy="0"/>
          <a:chOff x="0" y="0"/>
          <a:chExt cx="0" cy="0"/>
        </a:xfrm>
      </p:grpSpPr>
      <p:sp>
        <p:nvSpPr>
          <p:cNvPr id="69" name="Google Shape;69;p16"/>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0" name="Google Shape;70;p16"/>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71" name="Google Shape;71;p16"/>
          <p:cNvSpPr txBox="1"/>
          <p:nvPr>
            <p:ph type="ctrTitle"/>
          </p:nvPr>
        </p:nvSpPr>
        <p:spPr>
          <a:xfrm>
            <a:off x="512700" y="1893300"/>
            <a:ext cx="8118600" cy="15228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chemeClr val="accent1"/>
              </a:buClr>
              <a:buSzPts val="4200"/>
              <a:buNone/>
              <a:defRPr sz="4200">
                <a:solidFill>
                  <a:schemeClr val="accent1"/>
                </a:solidFill>
              </a:defRPr>
            </a:lvl1pPr>
            <a:lvl2pPr lvl="1" rtl="0" algn="l">
              <a:lnSpc>
                <a:spcPct val="100000"/>
              </a:lnSpc>
              <a:spcBef>
                <a:spcPts val="0"/>
              </a:spcBef>
              <a:spcAft>
                <a:spcPts val="0"/>
              </a:spcAft>
              <a:buClr>
                <a:schemeClr val="accent1"/>
              </a:buClr>
              <a:buSzPts val="4200"/>
              <a:buNone/>
              <a:defRPr sz="4200">
                <a:solidFill>
                  <a:schemeClr val="accent1"/>
                </a:solidFill>
              </a:defRPr>
            </a:lvl2pPr>
            <a:lvl3pPr lvl="2" rtl="0" algn="l">
              <a:lnSpc>
                <a:spcPct val="100000"/>
              </a:lnSpc>
              <a:spcBef>
                <a:spcPts val="0"/>
              </a:spcBef>
              <a:spcAft>
                <a:spcPts val="0"/>
              </a:spcAft>
              <a:buClr>
                <a:schemeClr val="accent1"/>
              </a:buClr>
              <a:buSzPts val="4200"/>
              <a:buNone/>
              <a:defRPr sz="4200">
                <a:solidFill>
                  <a:schemeClr val="accent1"/>
                </a:solidFill>
              </a:defRPr>
            </a:lvl3pPr>
            <a:lvl4pPr lvl="3" rtl="0" algn="l">
              <a:lnSpc>
                <a:spcPct val="100000"/>
              </a:lnSpc>
              <a:spcBef>
                <a:spcPts val="0"/>
              </a:spcBef>
              <a:spcAft>
                <a:spcPts val="0"/>
              </a:spcAft>
              <a:buClr>
                <a:schemeClr val="accent1"/>
              </a:buClr>
              <a:buSzPts val="4200"/>
              <a:buNone/>
              <a:defRPr sz="4200">
                <a:solidFill>
                  <a:schemeClr val="accent1"/>
                </a:solidFill>
              </a:defRPr>
            </a:lvl4pPr>
            <a:lvl5pPr lvl="4" rtl="0" algn="l">
              <a:lnSpc>
                <a:spcPct val="100000"/>
              </a:lnSpc>
              <a:spcBef>
                <a:spcPts val="0"/>
              </a:spcBef>
              <a:spcAft>
                <a:spcPts val="0"/>
              </a:spcAft>
              <a:buClr>
                <a:schemeClr val="accent1"/>
              </a:buClr>
              <a:buSzPts val="4200"/>
              <a:buNone/>
              <a:defRPr sz="4200">
                <a:solidFill>
                  <a:schemeClr val="accent1"/>
                </a:solidFill>
              </a:defRPr>
            </a:lvl5pPr>
            <a:lvl6pPr lvl="5" rtl="0" algn="l">
              <a:lnSpc>
                <a:spcPct val="100000"/>
              </a:lnSpc>
              <a:spcBef>
                <a:spcPts val="0"/>
              </a:spcBef>
              <a:spcAft>
                <a:spcPts val="0"/>
              </a:spcAft>
              <a:buClr>
                <a:schemeClr val="accent1"/>
              </a:buClr>
              <a:buSzPts val="4200"/>
              <a:buNone/>
              <a:defRPr sz="4200">
                <a:solidFill>
                  <a:schemeClr val="accent1"/>
                </a:solidFill>
              </a:defRPr>
            </a:lvl6pPr>
            <a:lvl7pPr lvl="6" rtl="0" algn="l">
              <a:lnSpc>
                <a:spcPct val="100000"/>
              </a:lnSpc>
              <a:spcBef>
                <a:spcPts val="0"/>
              </a:spcBef>
              <a:spcAft>
                <a:spcPts val="0"/>
              </a:spcAft>
              <a:buClr>
                <a:schemeClr val="accent1"/>
              </a:buClr>
              <a:buSzPts val="4200"/>
              <a:buNone/>
              <a:defRPr sz="4200">
                <a:solidFill>
                  <a:schemeClr val="accent1"/>
                </a:solidFill>
              </a:defRPr>
            </a:lvl7pPr>
            <a:lvl8pPr lvl="7" rtl="0" algn="l">
              <a:lnSpc>
                <a:spcPct val="100000"/>
              </a:lnSpc>
              <a:spcBef>
                <a:spcPts val="0"/>
              </a:spcBef>
              <a:spcAft>
                <a:spcPts val="0"/>
              </a:spcAft>
              <a:buClr>
                <a:schemeClr val="accent1"/>
              </a:buClr>
              <a:buSzPts val="4200"/>
              <a:buNone/>
              <a:defRPr sz="4200">
                <a:solidFill>
                  <a:schemeClr val="accent1"/>
                </a:solidFill>
              </a:defRPr>
            </a:lvl8pPr>
            <a:lvl9pPr lvl="8" rtl="0" algn="l">
              <a:lnSpc>
                <a:spcPct val="100000"/>
              </a:lnSpc>
              <a:spcBef>
                <a:spcPts val="0"/>
              </a:spcBef>
              <a:spcAft>
                <a:spcPts val="0"/>
              </a:spcAft>
              <a:buClr>
                <a:schemeClr val="accent1"/>
              </a:buClr>
              <a:buSzPts val="4200"/>
              <a:buNone/>
              <a:defRPr sz="4200">
                <a:solidFill>
                  <a:schemeClr val="accent1"/>
                </a:solidFill>
              </a:defRPr>
            </a:lvl9pPr>
          </a:lstStyle>
          <a:p/>
        </p:txBody>
      </p:sp>
      <p:sp>
        <p:nvSpPr>
          <p:cNvPr id="72" name="Google Shape;72;p16"/>
          <p:cNvSpPr txBox="1"/>
          <p:nvPr>
            <p:ph idx="1" type="subTitle"/>
          </p:nvPr>
        </p:nvSpPr>
        <p:spPr>
          <a:xfrm>
            <a:off x="512700" y="3840639"/>
            <a:ext cx="8118600" cy="7875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accent2"/>
              </a:buClr>
              <a:buSzPts val="2400"/>
              <a:buNone/>
              <a:defRPr sz="2400">
                <a:solidFill>
                  <a:schemeClr val="accent2"/>
                </a:solidFill>
              </a:defRPr>
            </a:lvl1pPr>
            <a:lvl2pPr lvl="1" rtl="0" algn="l">
              <a:lnSpc>
                <a:spcPct val="100000"/>
              </a:lnSpc>
              <a:spcBef>
                <a:spcPts val="0"/>
              </a:spcBef>
              <a:spcAft>
                <a:spcPts val="0"/>
              </a:spcAft>
              <a:buClr>
                <a:schemeClr val="accent2"/>
              </a:buClr>
              <a:buSzPts val="2400"/>
              <a:buNone/>
              <a:defRPr sz="2400">
                <a:solidFill>
                  <a:schemeClr val="accent2"/>
                </a:solidFill>
              </a:defRPr>
            </a:lvl2pPr>
            <a:lvl3pPr lvl="2" rtl="0" algn="l">
              <a:lnSpc>
                <a:spcPct val="100000"/>
              </a:lnSpc>
              <a:spcBef>
                <a:spcPts val="0"/>
              </a:spcBef>
              <a:spcAft>
                <a:spcPts val="0"/>
              </a:spcAft>
              <a:buClr>
                <a:schemeClr val="accent2"/>
              </a:buClr>
              <a:buSzPts val="2400"/>
              <a:buNone/>
              <a:defRPr sz="2400">
                <a:solidFill>
                  <a:schemeClr val="accent2"/>
                </a:solidFill>
              </a:defRPr>
            </a:lvl3pPr>
            <a:lvl4pPr lvl="3" rtl="0" algn="l">
              <a:lnSpc>
                <a:spcPct val="100000"/>
              </a:lnSpc>
              <a:spcBef>
                <a:spcPts val="0"/>
              </a:spcBef>
              <a:spcAft>
                <a:spcPts val="0"/>
              </a:spcAft>
              <a:buClr>
                <a:schemeClr val="accent2"/>
              </a:buClr>
              <a:buSzPts val="2400"/>
              <a:buNone/>
              <a:defRPr sz="2400">
                <a:solidFill>
                  <a:schemeClr val="accent2"/>
                </a:solidFill>
              </a:defRPr>
            </a:lvl4pPr>
            <a:lvl5pPr lvl="4" rtl="0" algn="l">
              <a:lnSpc>
                <a:spcPct val="100000"/>
              </a:lnSpc>
              <a:spcBef>
                <a:spcPts val="0"/>
              </a:spcBef>
              <a:spcAft>
                <a:spcPts val="0"/>
              </a:spcAft>
              <a:buClr>
                <a:schemeClr val="accent2"/>
              </a:buClr>
              <a:buSzPts val="2400"/>
              <a:buNone/>
              <a:defRPr sz="2400">
                <a:solidFill>
                  <a:schemeClr val="accent2"/>
                </a:solidFill>
              </a:defRPr>
            </a:lvl5pPr>
            <a:lvl6pPr lvl="5" rtl="0" algn="l">
              <a:lnSpc>
                <a:spcPct val="100000"/>
              </a:lnSpc>
              <a:spcBef>
                <a:spcPts val="0"/>
              </a:spcBef>
              <a:spcAft>
                <a:spcPts val="0"/>
              </a:spcAft>
              <a:buClr>
                <a:schemeClr val="accent2"/>
              </a:buClr>
              <a:buSzPts val="2400"/>
              <a:buNone/>
              <a:defRPr sz="2400">
                <a:solidFill>
                  <a:schemeClr val="accent2"/>
                </a:solidFill>
              </a:defRPr>
            </a:lvl6pPr>
            <a:lvl7pPr lvl="6" rtl="0" algn="l">
              <a:lnSpc>
                <a:spcPct val="100000"/>
              </a:lnSpc>
              <a:spcBef>
                <a:spcPts val="0"/>
              </a:spcBef>
              <a:spcAft>
                <a:spcPts val="0"/>
              </a:spcAft>
              <a:buClr>
                <a:schemeClr val="accent2"/>
              </a:buClr>
              <a:buSzPts val="2400"/>
              <a:buNone/>
              <a:defRPr sz="2400">
                <a:solidFill>
                  <a:schemeClr val="accent2"/>
                </a:solidFill>
              </a:defRPr>
            </a:lvl7pPr>
            <a:lvl8pPr lvl="7" rtl="0" algn="l">
              <a:lnSpc>
                <a:spcPct val="100000"/>
              </a:lnSpc>
              <a:spcBef>
                <a:spcPts val="0"/>
              </a:spcBef>
              <a:spcAft>
                <a:spcPts val="0"/>
              </a:spcAft>
              <a:buClr>
                <a:schemeClr val="accent2"/>
              </a:buClr>
              <a:buSzPts val="2400"/>
              <a:buNone/>
              <a:defRPr sz="2400">
                <a:solidFill>
                  <a:schemeClr val="accent2"/>
                </a:solidFill>
              </a:defRPr>
            </a:lvl8pPr>
            <a:lvl9pPr lvl="8" rtl="0" algn="l">
              <a:lnSpc>
                <a:spcPct val="100000"/>
              </a:lnSpc>
              <a:spcBef>
                <a:spcPts val="0"/>
              </a:spcBef>
              <a:spcAft>
                <a:spcPts val="0"/>
              </a:spcAft>
              <a:buClr>
                <a:schemeClr val="accent2"/>
              </a:buClr>
              <a:buSzPts val="2400"/>
              <a:buNone/>
              <a:defRPr sz="2400">
                <a:solidFill>
                  <a:schemeClr val="accent2"/>
                </a:solidFill>
              </a:defRPr>
            </a:lvl9pPr>
          </a:lstStyle>
          <a:p/>
        </p:txBody>
      </p:sp>
      <p:sp>
        <p:nvSpPr>
          <p:cNvPr id="73" name="Google Shape;73;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4" name="Shape 74"/>
        <p:cNvGrpSpPr/>
        <p:nvPr/>
      </p:nvGrpSpPr>
      <p:grpSpPr>
        <a:xfrm>
          <a:off x="0" y="0"/>
          <a:ext cx="0" cy="0"/>
          <a:chOff x="0" y="0"/>
          <a:chExt cx="0" cy="0"/>
        </a:xfrm>
      </p:grpSpPr>
      <p:sp>
        <p:nvSpPr>
          <p:cNvPr id="75" name="Google Shape;75;p17"/>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76" name="Google Shape;76;p17"/>
          <p:cNvSpPr txBox="1"/>
          <p:nvPr>
            <p:ph idx="1" type="body"/>
          </p:nvPr>
        </p:nvSpPr>
        <p:spPr>
          <a:xfrm>
            <a:off x="311700" y="1171675"/>
            <a:ext cx="3999900" cy="33972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77" name="Google Shape;77;p17"/>
          <p:cNvSpPr txBox="1"/>
          <p:nvPr>
            <p:ph idx="2" type="body"/>
          </p:nvPr>
        </p:nvSpPr>
        <p:spPr>
          <a:xfrm>
            <a:off x="4832400" y="1171675"/>
            <a:ext cx="3999900" cy="33972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78" name="Google Shape;78;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9" name="Shape 79"/>
        <p:cNvGrpSpPr/>
        <p:nvPr/>
      </p:nvGrpSpPr>
      <p:grpSpPr>
        <a:xfrm>
          <a:off x="0" y="0"/>
          <a:ext cx="0" cy="0"/>
          <a:chOff x="0" y="0"/>
          <a:chExt cx="0" cy="0"/>
        </a:xfrm>
      </p:grpSpPr>
      <p:sp>
        <p:nvSpPr>
          <p:cNvPr id="80" name="Google Shape;80;p18"/>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81" name="Google Shape;81;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2" name="Shape 82"/>
        <p:cNvGrpSpPr/>
        <p:nvPr/>
      </p:nvGrpSpPr>
      <p:grpSpPr>
        <a:xfrm>
          <a:off x="0" y="0"/>
          <a:ext cx="0" cy="0"/>
          <a:chOff x="0" y="0"/>
          <a:chExt cx="0" cy="0"/>
        </a:xfrm>
      </p:grpSpPr>
      <p:sp>
        <p:nvSpPr>
          <p:cNvPr id="83" name="Google Shape;83;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84" name="Google Shape;84;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85" name="Google Shape;85;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6" name="Shape 86"/>
        <p:cNvGrpSpPr/>
        <p:nvPr/>
      </p:nvGrpSpPr>
      <p:grpSpPr>
        <a:xfrm>
          <a:off x="0" y="0"/>
          <a:ext cx="0" cy="0"/>
          <a:chOff x="0" y="0"/>
          <a:chExt cx="0" cy="0"/>
        </a:xfrm>
      </p:grpSpPr>
      <p:sp>
        <p:nvSpPr>
          <p:cNvPr id="87" name="Google Shape;87;p20"/>
          <p:cNvSpPr txBox="1"/>
          <p:nvPr>
            <p:ph type="title"/>
          </p:nvPr>
        </p:nvSpPr>
        <p:spPr>
          <a:xfrm>
            <a:off x="490250" y="526350"/>
            <a:ext cx="5604000" cy="4090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1"/>
              </a:buClr>
              <a:buSzPts val="5400"/>
              <a:buNone/>
              <a:defRPr sz="5400">
                <a:solidFill>
                  <a:schemeClr val="accent1"/>
                </a:solidFill>
              </a:defRPr>
            </a:lvl1pPr>
            <a:lvl2pPr lvl="1" rtl="0" algn="l">
              <a:lnSpc>
                <a:spcPct val="100000"/>
              </a:lnSpc>
              <a:spcBef>
                <a:spcPts val="0"/>
              </a:spcBef>
              <a:spcAft>
                <a:spcPts val="0"/>
              </a:spcAft>
              <a:buClr>
                <a:schemeClr val="accent1"/>
              </a:buClr>
              <a:buSzPts val="5400"/>
              <a:buNone/>
              <a:defRPr sz="5400">
                <a:solidFill>
                  <a:schemeClr val="accent1"/>
                </a:solidFill>
              </a:defRPr>
            </a:lvl2pPr>
            <a:lvl3pPr lvl="2" rtl="0" algn="l">
              <a:lnSpc>
                <a:spcPct val="100000"/>
              </a:lnSpc>
              <a:spcBef>
                <a:spcPts val="0"/>
              </a:spcBef>
              <a:spcAft>
                <a:spcPts val="0"/>
              </a:spcAft>
              <a:buClr>
                <a:schemeClr val="accent1"/>
              </a:buClr>
              <a:buSzPts val="5400"/>
              <a:buNone/>
              <a:defRPr sz="5400">
                <a:solidFill>
                  <a:schemeClr val="accent1"/>
                </a:solidFill>
              </a:defRPr>
            </a:lvl3pPr>
            <a:lvl4pPr lvl="3" rtl="0" algn="l">
              <a:lnSpc>
                <a:spcPct val="100000"/>
              </a:lnSpc>
              <a:spcBef>
                <a:spcPts val="0"/>
              </a:spcBef>
              <a:spcAft>
                <a:spcPts val="0"/>
              </a:spcAft>
              <a:buClr>
                <a:schemeClr val="accent1"/>
              </a:buClr>
              <a:buSzPts val="5400"/>
              <a:buNone/>
              <a:defRPr sz="5400">
                <a:solidFill>
                  <a:schemeClr val="accent1"/>
                </a:solidFill>
              </a:defRPr>
            </a:lvl4pPr>
            <a:lvl5pPr lvl="4" rtl="0" algn="l">
              <a:lnSpc>
                <a:spcPct val="100000"/>
              </a:lnSpc>
              <a:spcBef>
                <a:spcPts val="0"/>
              </a:spcBef>
              <a:spcAft>
                <a:spcPts val="0"/>
              </a:spcAft>
              <a:buClr>
                <a:schemeClr val="accent1"/>
              </a:buClr>
              <a:buSzPts val="5400"/>
              <a:buNone/>
              <a:defRPr sz="5400">
                <a:solidFill>
                  <a:schemeClr val="accent1"/>
                </a:solidFill>
              </a:defRPr>
            </a:lvl5pPr>
            <a:lvl6pPr lvl="5" rtl="0" algn="l">
              <a:lnSpc>
                <a:spcPct val="100000"/>
              </a:lnSpc>
              <a:spcBef>
                <a:spcPts val="0"/>
              </a:spcBef>
              <a:spcAft>
                <a:spcPts val="0"/>
              </a:spcAft>
              <a:buClr>
                <a:schemeClr val="accent1"/>
              </a:buClr>
              <a:buSzPts val="5400"/>
              <a:buNone/>
              <a:defRPr sz="5400">
                <a:solidFill>
                  <a:schemeClr val="accent1"/>
                </a:solidFill>
              </a:defRPr>
            </a:lvl6pPr>
            <a:lvl7pPr lvl="6" rtl="0" algn="l">
              <a:lnSpc>
                <a:spcPct val="100000"/>
              </a:lnSpc>
              <a:spcBef>
                <a:spcPts val="0"/>
              </a:spcBef>
              <a:spcAft>
                <a:spcPts val="0"/>
              </a:spcAft>
              <a:buClr>
                <a:schemeClr val="accent1"/>
              </a:buClr>
              <a:buSzPts val="5400"/>
              <a:buNone/>
              <a:defRPr sz="5400">
                <a:solidFill>
                  <a:schemeClr val="accent1"/>
                </a:solidFill>
              </a:defRPr>
            </a:lvl7pPr>
            <a:lvl8pPr lvl="7" rtl="0" algn="l">
              <a:lnSpc>
                <a:spcPct val="100000"/>
              </a:lnSpc>
              <a:spcBef>
                <a:spcPts val="0"/>
              </a:spcBef>
              <a:spcAft>
                <a:spcPts val="0"/>
              </a:spcAft>
              <a:buClr>
                <a:schemeClr val="accent1"/>
              </a:buClr>
              <a:buSzPts val="5400"/>
              <a:buNone/>
              <a:defRPr sz="5400">
                <a:solidFill>
                  <a:schemeClr val="accent1"/>
                </a:solidFill>
              </a:defRPr>
            </a:lvl8pPr>
            <a:lvl9pPr lvl="8" rtl="0" algn="l">
              <a:lnSpc>
                <a:spcPct val="100000"/>
              </a:lnSpc>
              <a:spcBef>
                <a:spcPts val="0"/>
              </a:spcBef>
              <a:spcAft>
                <a:spcPts val="0"/>
              </a:spcAft>
              <a:buClr>
                <a:schemeClr val="accent1"/>
              </a:buClr>
              <a:buSzPts val="5400"/>
              <a:buNone/>
              <a:defRPr sz="5400">
                <a:solidFill>
                  <a:schemeClr val="accent1"/>
                </a:solidFill>
              </a:defRPr>
            </a:lvl9pPr>
          </a:lstStyle>
          <a:p/>
        </p:txBody>
      </p:sp>
      <p:sp>
        <p:nvSpPr>
          <p:cNvPr id="88" name="Google Shape;88;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 name="Shape 89"/>
        <p:cNvGrpSpPr/>
        <p:nvPr/>
      </p:nvGrpSpPr>
      <p:grpSpPr>
        <a:xfrm>
          <a:off x="0" y="0"/>
          <a:ext cx="0" cy="0"/>
          <a:chOff x="0" y="0"/>
          <a:chExt cx="0" cy="0"/>
        </a:xfrm>
      </p:grpSpPr>
      <p:sp>
        <p:nvSpPr>
          <p:cNvPr id="90" name="Google Shape;90;p21"/>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1" name="Google Shape;91;p21"/>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92" name="Google Shape;92;p21"/>
          <p:cNvSpPr txBox="1"/>
          <p:nvPr>
            <p:ph type="title"/>
          </p:nvPr>
        </p:nvSpPr>
        <p:spPr>
          <a:xfrm>
            <a:off x="265500" y="1382350"/>
            <a:ext cx="4045200" cy="13332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4200"/>
              <a:buNone/>
              <a:defRPr sz="4200">
                <a:solidFill>
                  <a:schemeClr val="lt2"/>
                </a:solidFill>
              </a:defRPr>
            </a:lvl1pPr>
            <a:lvl2pPr lvl="1" rtl="0" algn="ctr">
              <a:lnSpc>
                <a:spcPct val="100000"/>
              </a:lnSpc>
              <a:spcBef>
                <a:spcPts val="0"/>
              </a:spcBef>
              <a:spcAft>
                <a:spcPts val="0"/>
              </a:spcAft>
              <a:buClr>
                <a:schemeClr val="lt2"/>
              </a:buClr>
              <a:buSzPts val="4200"/>
              <a:buNone/>
              <a:defRPr sz="4200">
                <a:solidFill>
                  <a:schemeClr val="lt2"/>
                </a:solidFill>
              </a:defRPr>
            </a:lvl2pPr>
            <a:lvl3pPr lvl="2" rtl="0" algn="ctr">
              <a:lnSpc>
                <a:spcPct val="100000"/>
              </a:lnSpc>
              <a:spcBef>
                <a:spcPts val="0"/>
              </a:spcBef>
              <a:spcAft>
                <a:spcPts val="0"/>
              </a:spcAft>
              <a:buClr>
                <a:schemeClr val="lt2"/>
              </a:buClr>
              <a:buSzPts val="4200"/>
              <a:buNone/>
              <a:defRPr sz="4200">
                <a:solidFill>
                  <a:schemeClr val="lt2"/>
                </a:solidFill>
              </a:defRPr>
            </a:lvl3pPr>
            <a:lvl4pPr lvl="3" rtl="0" algn="ctr">
              <a:lnSpc>
                <a:spcPct val="100000"/>
              </a:lnSpc>
              <a:spcBef>
                <a:spcPts val="0"/>
              </a:spcBef>
              <a:spcAft>
                <a:spcPts val="0"/>
              </a:spcAft>
              <a:buClr>
                <a:schemeClr val="lt2"/>
              </a:buClr>
              <a:buSzPts val="4200"/>
              <a:buNone/>
              <a:defRPr sz="4200">
                <a:solidFill>
                  <a:schemeClr val="lt2"/>
                </a:solidFill>
              </a:defRPr>
            </a:lvl4pPr>
            <a:lvl5pPr lvl="4" rtl="0" algn="ctr">
              <a:lnSpc>
                <a:spcPct val="100000"/>
              </a:lnSpc>
              <a:spcBef>
                <a:spcPts val="0"/>
              </a:spcBef>
              <a:spcAft>
                <a:spcPts val="0"/>
              </a:spcAft>
              <a:buClr>
                <a:schemeClr val="lt2"/>
              </a:buClr>
              <a:buSzPts val="4200"/>
              <a:buNone/>
              <a:defRPr sz="4200">
                <a:solidFill>
                  <a:schemeClr val="lt2"/>
                </a:solidFill>
              </a:defRPr>
            </a:lvl5pPr>
            <a:lvl6pPr lvl="5" rtl="0" algn="ctr">
              <a:lnSpc>
                <a:spcPct val="100000"/>
              </a:lnSpc>
              <a:spcBef>
                <a:spcPts val="0"/>
              </a:spcBef>
              <a:spcAft>
                <a:spcPts val="0"/>
              </a:spcAft>
              <a:buClr>
                <a:schemeClr val="lt2"/>
              </a:buClr>
              <a:buSzPts val="4200"/>
              <a:buNone/>
              <a:defRPr sz="4200">
                <a:solidFill>
                  <a:schemeClr val="lt2"/>
                </a:solidFill>
              </a:defRPr>
            </a:lvl6pPr>
            <a:lvl7pPr lvl="6" rtl="0" algn="ctr">
              <a:lnSpc>
                <a:spcPct val="100000"/>
              </a:lnSpc>
              <a:spcBef>
                <a:spcPts val="0"/>
              </a:spcBef>
              <a:spcAft>
                <a:spcPts val="0"/>
              </a:spcAft>
              <a:buClr>
                <a:schemeClr val="lt2"/>
              </a:buClr>
              <a:buSzPts val="4200"/>
              <a:buNone/>
              <a:defRPr sz="4200">
                <a:solidFill>
                  <a:schemeClr val="lt2"/>
                </a:solidFill>
              </a:defRPr>
            </a:lvl7pPr>
            <a:lvl8pPr lvl="7" rtl="0" algn="ctr">
              <a:lnSpc>
                <a:spcPct val="100000"/>
              </a:lnSpc>
              <a:spcBef>
                <a:spcPts val="0"/>
              </a:spcBef>
              <a:spcAft>
                <a:spcPts val="0"/>
              </a:spcAft>
              <a:buClr>
                <a:schemeClr val="lt2"/>
              </a:buClr>
              <a:buSzPts val="4200"/>
              <a:buNone/>
              <a:defRPr sz="4200">
                <a:solidFill>
                  <a:schemeClr val="lt2"/>
                </a:solidFill>
              </a:defRPr>
            </a:lvl8pPr>
            <a:lvl9pPr lvl="8" rtl="0" algn="ctr">
              <a:lnSpc>
                <a:spcPct val="100000"/>
              </a:lnSpc>
              <a:spcBef>
                <a:spcPts val="0"/>
              </a:spcBef>
              <a:spcAft>
                <a:spcPts val="0"/>
              </a:spcAft>
              <a:buClr>
                <a:schemeClr val="lt2"/>
              </a:buClr>
              <a:buSzPts val="4200"/>
              <a:buNone/>
              <a:defRPr sz="4200">
                <a:solidFill>
                  <a:schemeClr val="lt2"/>
                </a:solidFill>
              </a:defRPr>
            </a:lvl9pPr>
          </a:lstStyle>
          <a:p/>
        </p:txBody>
      </p:sp>
      <p:sp>
        <p:nvSpPr>
          <p:cNvPr id="93" name="Google Shape;93;p21"/>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4" name="Google Shape;94;p21"/>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rtl="0" algn="l">
              <a:lnSpc>
                <a:spcPct val="115000"/>
              </a:lnSpc>
              <a:spcBef>
                <a:spcPts val="0"/>
              </a:spcBef>
              <a:spcAft>
                <a:spcPts val="0"/>
              </a:spcAft>
              <a:buClr>
                <a:schemeClr val="accent1"/>
              </a:buClr>
              <a:buSzPts val="1800"/>
              <a:buChar char="●"/>
              <a:defRPr>
                <a:solidFill>
                  <a:schemeClr val="accent1"/>
                </a:solidFill>
              </a:defRPr>
            </a:lvl1pPr>
            <a:lvl2pPr indent="-317500" lvl="1" marL="914400" rtl="0" algn="l">
              <a:lnSpc>
                <a:spcPct val="115000"/>
              </a:lnSpc>
              <a:spcBef>
                <a:spcPts val="1600"/>
              </a:spcBef>
              <a:spcAft>
                <a:spcPts val="0"/>
              </a:spcAft>
              <a:buClr>
                <a:schemeClr val="accent1"/>
              </a:buClr>
              <a:buSzPts val="1400"/>
              <a:buChar char="○"/>
              <a:defRPr>
                <a:solidFill>
                  <a:schemeClr val="accent1"/>
                </a:solidFill>
              </a:defRPr>
            </a:lvl2pPr>
            <a:lvl3pPr indent="-317500" lvl="2" marL="1371600" rtl="0" algn="l">
              <a:lnSpc>
                <a:spcPct val="115000"/>
              </a:lnSpc>
              <a:spcBef>
                <a:spcPts val="1600"/>
              </a:spcBef>
              <a:spcAft>
                <a:spcPts val="0"/>
              </a:spcAft>
              <a:buClr>
                <a:schemeClr val="accent1"/>
              </a:buClr>
              <a:buSzPts val="1400"/>
              <a:buChar char="■"/>
              <a:defRPr>
                <a:solidFill>
                  <a:schemeClr val="accent1"/>
                </a:solidFill>
              </a:defRPr>
            </a:lvl3pPr>
            <a:lvl4pPr indent="-317500" lvl="3" marL="1828800" rtl="0" algn="l">
              <a:lnSpc>
                <a:spcPct val="115000"/>
              </a:lnSpc>
              <a:spcBef>
                <a:spcPts val="1600"/>
              </a:spcBef>
              <a:spcAft>
                <a:spcPts val="0"/>
              </a:spcAft>
              <a:buClr>
                <a:schemeClr val="accent1"/>
              </a:buClr>
              <a:buSzPts val="1400"/>
              <a:buChar char="●"/>
              <a:defRPr>
                <a:solidFill>
                  <a:schemeClr val="accent1"/>
                </a:solidFill>
              </a:defRPr>
            </a:lvl4pPr>
            <a:lvl5pPr indent="-317500" lvl="4" marL="2286000" rtl="0" algn="l">
              <a:lnSpc>
                <a:spcPct val="115000"/>
              </a:lnSpc>
              <a:spcBef>
                <a:spcPts val="1600"/>
              </a:spcBef>
              <a:spcAft>
                <a:spcPts val="0"/>
              </a:spcAft>
              <a:buClr>
                <a:schemeClr val="accent1"/>
              </a:buClr>
              <a:buSzPts val="1400"/>
              <a:buChar char="○"/>
              <a:defRPr>
                <a:solidFill>
                  <a:schemeClr val="accent1"/>
                </a:solidFill>
              </a:defRPr>
            </a:lvl5pPr>
            <a:lvl6pPr indent="-317500" lvl="5" marL="2743200" rtl="0" algn="l">
              <a:lnSpc>
                <a:spcPct val="115000"/>
              </a:lnSpc>
              <a:spcBef>
                <a:spcPts val="1600"/>
              </a:spcBef>
              <a:spcAft>
                <a:spcPts val="0"/>
              </a:spcAft>
              <a:buClr>
                <a:schemeClr val="accent1"/>
              </a:buClr>
              <a:buSzPts val="1400"/>
              <a:buChar char="■"/>
              <a:defRPr>
                <a:solidFill>
                  <a:schemeClr val="accent1"/>
                </a:solidFill>
              </a:defRPr>
            </a:lvl6pPr>
            <a:lvl7pPr indent="-317500" lvl="6" marL="3200400" rtl="0" algn="l">
              <a:lnSpc>
                <a:spcPct val="115000"/>
              </a:lnSpc>
              <a:spcBef>
                <a:spcPts val="1600"/>
              </a:spcBef>
              <a:spcAft>
                <a:spcPts val="0"/>
              </a:spcAft>
              <a:buClr>
                <a:schemeClr val="accent1"/>
              </a:buClr>
              <a:buSzPts val="1400"/>
              <a:buChar char="●"/>
              <a:defRPr>
                <a:solidFill>
                  <a:schemeClr val="accent1"/>
                </a:solidFill>
              </a:defRPr>
            </a:lvl7pPr>
            <a:lvl8pPr indent="-317500" lvl="7" marL="3657600" rtl="0" algn="l">
              <a:lnSpc>
                <a:spcPct val="115000"/>
              </a:lnSpc>
              <a:spcBef>
                <a:spcPts val="1600"/>
              </a:spcBef>
              <a:spcAft>
                <a:spcPts val="0"/>
              </a:spcAft>
              <a:buClr>
                <a:schemeClr val="accent1"/>
              </a:buClr>
              <a:buSzPts val="1400"/>
              <a:buChar char="○"/>
              <a:defRPr>
                <a:solidFill>
                  <a:schemeClr val="accent1"/>
                </a:solidFill>
              </a:defRPr>
            </a:lvl8pPr>
            <a:lvl9pPr indent="-317500" lvl="8" marL="4114800" rtl="0" algn="l">
              <a:lnSpc>
                <a:spcPct val="115000"/>
              </a:lnSpc>
              <a:spcBef>
                <a:spcPts val="1600"/>
              </a:spcBef>
              <a:spcAft>
                <a:spcPts val="1600"/>
              </a:spcAft>
              <a:buClr>
                <a:schemeClr val="accent1"/>
              </a:buClr>
              <a:buSzPts val="1400"/>
              <a:buChar char="■"/>
              <a:defRPr>
                <a:solidFill>
                  <a:schemeClr val="accent1"/>
                </a:solidFill>
              </a:defRPr>
            </a:lvl9pPr>
          </a:lstStyle>
          <a:p/>
        </p:txBody>
      </p:sp>
      <p:sp>
        <p:nvSpPr>
          <p:cNvPr id="95" name="Google Shape;9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6" name="Shape 96"/>
        <p:cNvGrpSpPr/>
        <p:nvPr/>
      </p:nvGrpSpPr>
      <p:grpSpPr>
        <a:xfrm>
          <a:off x="0" y="0"/>
          <a:ext cx="0" cy="0"/>
          <a:chOff x="0" y="0"/>
          <a:chExt cx="0" cy="0"/>
        </a:xfrm>
      </p:grpSpPr>
      <p:sp>
        <p:nvSpPr>
          <p:cNvPr id="97" name="Google Shape;97;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rtl="0" algn="l">
              <a:lnSpc>
                <a:spcPct val="100000"/>
              </a:lnSpc>
              <a:spcBef>
                <a:spcPts val="0"/>
              </a:spcBef>
              <a:spcAft>
                <a:spcPts val="0"/>
              </a:spcAft>
              <a:buSzPts val="1800"/>
              <a:buNone/>
              <a:defRPr/>
            </a:lvl1pPr>
          </a:lstStyle>
          <a:p/>
        </p:txBody>
      </p:sp>
      <p:sp>
        <p:nvSpPr>
          <p:cNvPr id="98" name="Google Shape;9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9" name="Shape 99"/>
        <p:cNvGrpSpPr/>
        <p:nvPr/>
      </p:nvGrpSpPr>
      <p:grpSpPr>
        <a:xfrm>
          <a:off x="0" y="0"/>
          <a:ext cx="0" cy="0"/>
          <a:chOff x="0" y="0"/>
          <a:chExt cx="0" cy="0"/>
        </a:xfrm>
      </p:grpSpPr>
      <p:sp>
        <p:nvSpPr>
          <p:cNvPr id="100" name="Google Shape;100;p23"/>
          <p:cNvSpPr txBox="1"/>
          <p:nvPr>
            <p:ph hasCustomPrompt="1" type="title"/>
          </p:nvPr>
        </p:nvSpPr>
        <p:spPr>
          <a:xfrm>
            <a:off x="311700" y="1039650"/>
            <a:ext cx="8520600" cy="2106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4000"/>
              <a:buNone/>
              <a:defRPr b="1" sz="14000"/>
            </a:lvl1pPr>
            <a:lvl2pPr lvl="1" rtl="0" algn="ctr">
              <a:lnSpc>
                <a:spcPct val="100000"/>
              </a:lnSpc>
              <a:spcBef>
                <a:spcPts val="0"/>
              </a:spcBef>
              <a:spcAft>
                <a:spcPts val="0"/>
              </a:spcAft>
              <a:buSzPts val="14000"/>
              <a:buNone/>
              <a:defRPr b="1" sz="14000"/>
            </a:lvl2pPr>
            <a:lvl3pPr lvl="2" rtl="0" algn="ctr">
              <a:lnSpc>
                <a:spcPct val="100000"/>
              </a:lnSpc>
              <a:spcBef>
                <a:spcPts val="0"/>
              </a:spcBef>
              <a:spcAft>
                <a:spcPts val="0"/>
              </a:spcAft>
              <a:buSzPts val="14000"/>
              <a:buNone/>
              <a:defRPr b="1" sz="14000"/>
            </a:lvl3pPr>
            <a:lvl4pPr lvl="3" rtl="0" algn="ctr">
              <a:lnSpc>
                <a:spcPct val="100000"/>
              </a:lnSpc>
              <a:spcBef>
                <a:spcPts val="0"/>
              </a:spcBef>
              <a:spcAft>
                <a:spcPts val="0"/>
              </a:spcAft>
              <a:buSzPts val="14000"/>
              <a:buNone/>
              <a:defRPr b="1" sz="14000"/>
            </a:lvl4pPr>
            <a:lvl5pPr lvl="4" rtl="0" algn="ctr">
              <a:lnSpc>
                <a:spcPct val="100000"/>
              </a:lnSpc>
              <a:spcBef>
                <a:spcPts val="0"/>
              </a:spcBef>
              <a:spcAft>
                <a:spcPts val="0"/>
              </a:spcAft>
              <a:buSzPts val="14000"/>
              <a:buNone/>
              <a:defRPr b="1" sz="14000"/>
            </a:lvl5pPr>
            <a:lvl6pPr lvl="5" rtl="0" algn="ctr">
              <a:lnSpc>
                <a:spcPct val="100000"/>
              </a:lnSpc>
              <a:spcBef>
                <a:spcPts val="0"/>
              </a:spcBef>
              <a:spcAft>
                <a:spcPts val="0"/>
              </a:spcAft>
              <a:buSzPts val="14000"/>
              <a:buNone/>
              <a:defRPr b="1" sz="14000"/>
            </a:lvl6pPr>
            <a:lvl7pPr lvl="6" rtl="0" algn="ctr">
              <a:lnSpc>
                <a:spcPct val="100000"/>
              </a:lnSpc>
              <a:spcBef>
                <a:spcPts val="0"/>
              </a:spcBef>
              <a:spcAft>
                <a:spcPts val="0"/>
              </a:spcAft>
              <a:buSzPts val="14000"/>
              <a:buNone/>
              <a:defRPr b="1" sz="14000"/>
            </a:lvl7pPr>
            <a:lvl8pPr lvl="7" rtl="0" algn="ctr">
              <a:lnSpc>
                <a:spcPct val="100000"/>
              </a:lnSpc>
              <a:spcBef>
                <a:spcPts val="0"/>
              </a:spcBef>
              <a:spcAft>
                <a:spcPts val="0"/>
              </a:spcAft>
              <a:buSzPts val="14000"/>
              <a:buNone/>
              <a:defRPr b="1" sz="14000"/>
            </a:lvl8pPr>
            <a:lvl9pPr lvl="8" rtl="0" algn="ctr">
              <a:lnSpc>
                <a:spcPct val="100000"/>
              </a:lnSpc>
              <a:spcBef>
                <a:spcPts val="0"/>
              </a:spcBef>
              <a:spcAft>
                <a:spcPts val="0"/>
              </a:spcAft>
              <a:buSzPts val="14000"/>
              <a:buNone/>
              <a:defRPr b="1" sz="14000"/>
            </a:lvl9pPr>
          </a:lstStyle>
          <a:p>
            <a:r>
              <a:t>xx%</a:t>
            </a:r>
          </a:p>
        </p:txBody>
      </p:sp>
      <p:sp>
        <p:nvSpPr>
          <p:cNvPr id="101" name="Google Shape;101;p23"/>
          <p:cNvSpPr txBox="1"/>
          <p:nvPr>
            <p:ph idx="1" type="body"/>
          </p:nvPr>
        </p:nvSpPr>
        <p:spPr>
          <a:xfrm>
            <a:off x="311700" y="3228425"/>
            <a:ext cx="8520600" cy="1300800"/>
          </a:xfrm>
          <a:prstGeom prst="rect">
            <a:avLst/>
          </a:prstGeom>
          <a:noFill/>
          <a:ln>
            <a:noFill/>
          </a:ln>
        </p:spPr>
        <p:txBody>
          <a:bodyPr anchorCtr="0" anchor="t" bIns="91425" lIns="91425" spcFirstLastPara="1" rIns="91425" wrap="square" tIns="91425">
            <a:no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1600"/>
              </a:spcBef>
              <a:spcAft>
                <a:spcPts val="0"/>
              </a:spcAft>
              <a:buSzPts val="1400"/>
              <a:buChar char="○"/>
              <a:defRPr/>
            </a:lvl2pPr>
            <a:lvl3pPr indent="-317500" lvl="2" marL="1371600" rtl="0" algn="ctr">
              <a:lnSpc>
                <a:spcPct val="115000"/>
              </a:lnSpc>
              <a:spcBef>
                <a:spcPts val="1600"/>
              </a:spcBef>
              <a:spcAft>
                <a:spcPts val="0"/>
              </a:spcAft>
              <a:buSzPts val="1400"/>
              <a:buChar char="■"/>
              <a:defRPr/>
            </a:lvl3pPr>
            <a:lvl4pPr indent="-317500" lvl="3" marL="1828800" rtl="0" algn="ctr">
              <a:lnSpc>
                <a:spcPct val="115000"/>
              </a:lnSpc>
              <a:spcBef>
                <a:spcPts val="1600"/>
              </a:spcBef>
              <a:spcAft>
                <a:spcPts val="0"/>
              </a:spcAft>
              <a:buSzPts val="1400"/>
              <a:buChar char="●"/>
              <a:defRPr/>
            </a:lvl4pPr>
            <a:lvl5pPr indent="-317500" lvl="4" marL="2286000" rtl="0" algn="ctr">
              <a:lnSpc>
                <a:spcPct val="115000"/>
              </a:lnSpc>
              <a:spcBef>
                <a:spcPts val="1600"/>
              </a:spcBef>
              <a:spcAft>
                <a:spcPts val="0"/>
              </a:spcAft>
              <a:buSzPts val="1400"/>
              <a:buChar char="○"/>
              <a:defRPr/>
            </a:lvl5pPr>
            <a:lvl6pPr indent="-317500" lvl="5" marL="2743200" rtl="0" algn="ctr">
              <a:lnSpc>
                <a:spcPct val="115000"/>
              </a:lnSpc>
              <a:spcBef>
                <a:spcPts val="1600"/>
              </a:spcBef>
              <a:spcAft>
                <a:spcPts val="0"/>
              </a:spcAft>
              <a:buSzPts val="1400"/>
              <a:buChar char="■"/>
              <a:defRPr/>
            </a:lvl6pPr>
            <a:lvl7pPr indent="-317500" lvl="6" marL="3200400" rtl="0" algn="ctr">
              <a:lnSpc>
                <a:spcPct val="115000"/>
              </a:lnSpc>
              <a:spcBef>
                <a:spcPts val="1600"/>
              </a:spcBef>
              <a:spcAft>
                <a:spcPts val="0"/>
              </a:spcAft>
              <a:buSzPts val="1400"/>
              <a:buChar char="●"/>
              <a:defRPr/>
            </a:lvl7pPr>
            <a:lvl8pPr indent="-317500" lvl="7" marL="3657600" rtl="0" algn="ctr">
              <a:lnSpc>
                <a:spcPct val="115000"/>
              </a:lnSpc>
              <a:spcBef>
                <a:spcPts val="1600"/>
              </a:spcBef>
              <a:spcAft>
                <a:spcPts val="0"/>
              </a:spcAft>
              <a:buSzPts val="1400"/>
              <a:buChar char="○"/>
              <a:defRPr/>
            </a:lvl8pPr>
            <a:lvl9pPr indent="-317500" lvl="8" marL="4114800" rtl="0" algn="ctr">
              <a:lnSpc>
                <a:spcPct val="115000"/>
              </a:lnSpc>
              <a:spcBef>
                <a:spcPts val="1600"/>
              </a:spcBef>
              <a:spcAft>
                <a:spcPts val="1600"/>
              </a:spcAft>
              <a:buSzPts val="1400"/>
              <a:buChar char="■"/>
              <a:defRPr/>
            </a:lvl9pPr>
          </a:lstStyle>
          <a:p/>
        </p:txBody>
      </p:sp>
      <p:sp>
        <p:nvSpPr>
          <p:cNvPr id="102" name="Google Shape;10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3" name="Shape 103"/>
        <p:cNvGrpSpPr/>
        <p:nvPr/>
      </p:nvGrpSpPr>
      <p:grpSpPr>
        <a:xfrm>
          <a:off x="0" y="0"/>
          <a:ext cx="0" cy="0"/>
          <a:chOff x="0" y="0"/>
          <a:chExt cx="0" cy="0"/>
        </a:xfrm>
      </p:grpSpPr>
      <p:sp>
        <p:nvSpPr>
          <p:cNvPr id="104" name="Google Shape;10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5" name="Shape 55"/>
        <p:cNvGrpSpPr/>
        <p:nvPr/>
      </p:nvGrpSpPr>
      <p:grpSpPr>
        <a:xfrm>
          <a:off x="0" y="0"/>
          <a:ext cx="0" cy="0"/>
          <a:chOff x="0" y="0"/>
          <a:chExt cx="0" cy="0"/>
        </a:xfrm>
      </p:grpSpPr>
      <p:sp>
        <p:nvSpPr>
          <p:cNvPr id="56" name="Google Shape;56;p13"/>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1pPr>
            <a:lvl2pPr lvl="1"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2pPr>
            <a:lvl3pPr lvl="2"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3pPr>
            <a:lvl4pPr lvl="3"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4pPr>
            <a:lvl5pPr lvl="4"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5pPr>
            <a:lvl6pPr lvl="5"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6pPr>
            <a:lvl7pPr lvl="6"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7pPr>
            <a:lvl8pPr lvl="7"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8pPr>
            <a:lvl9pPr lvl="8"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9pPr>
          </a:lstStyle>
          <a:p/>
        </p:txBody>
      </p:sp>
      <p:sp>
        <p:nvSpPr>
          <p:cNvPr id="57" name="Google Shape;57;p13"/>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1"/>
              </a:buClr>
              <a:buSzPts val="1800"/>
              <a:buFont typeface="Old Standard TT"/>
              <a:buChar char="●"/>
              <a:defRPr b="0" i="0" sz="1800" u="none" cap="none" strike="noStrike">
                <a:solidFill>
                  <a:schemeClr val="dk1"/>
                </a:solidFill>
                <a:latin typeface="Old Standard TT"/>
                <a:ea typeface="Old Standard TT"/>
                <a:cs typeface="Old Standard TT"/>
                <a:sym typeface="Old Standard TT"/>
              </a:defRPr>
            </a:lvl1pPr>
            <a:lvl2pPr indent="-317500" lvl="1" marL="9144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2pPr>
            <a:lvl3pPr indent="-317500" lvl="2" marL="13716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3pPr>
            <a:lvl4pPr indent="-317500" lvl="3" marL="18288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4pPr>
            <a:lvl5pPr indent="-317500" lvl="4" marL="22860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5pPr>
            <a:lvl6pPr indent="-317500" lvl="5" marL="27432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6pPr>
            <a:lvl7pPr indent="-317500" lvl="6" marL="32004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7pPr>
            <a:lvl8pPr indent="-317500" lvl="7" marL="36576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8pPr>
            <a:lvl9pPr indent="-317500" lvl="8" marL="4114800" marR="0" rtl="0" algn="l">
              <a:lnSpc>
                <a:spcPct val="115000"/>
              </a:lnSpc>
              <a:spcBef>
                <a:spcPts val="1600"/>
              </a:spcBef>
              <a:spcAft>
                <a:spcPts val="160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9pPr>
          </a:lstStyle>
          <a:p/>
        </p:txBody>
      </p:sp>
      <p:sp>
        <p:nvSpPr>
          <p:cNvPr id="58" name="Google Shape;58;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4.png"/><Relationship Id="rId5"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9.png"/><Relationship Id="rId4" Type="http://schemas.openxmlformats.org/officeDocument/2006/relationships/image" Target="../media/image12.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5"/>
          <p:cNvSpPr txBox="1"/>
          <p:nvPr>
            <p:ph type="title"/>
          </p:nvPr>
        </p:nvSpPr>
        <p:spPr>
          <a:xfrm>
            <a:off x="333525" y="1840625"/>
            <a:ext cx="8571300" cy="942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3900"/>
              <a:t>AUTOMATIC IMAGE SEGMENTATION </a:t>
            </a:r>
            <a:endParaRPr sz="3900"/>
          </a:p>
          <a:p>
            <a:pPr indent="0" lvl="0" marL="0" rtl="0" algn="l">
              <a:lnSpc>
                <a:spcPct val="115000"/>
              </a:lnSpc>
              <a:spcBef>
                <a:spcPts val="0"/>
              </a:spcBef>
              <a:spcAft>
                <a:spcPts val="0"/>
              </a:spcAft>
              <a:buNone/>
            </a:pPr>
            <a:r>
              <a:rPr lang="en" sz="3900"/>
              <a:t>VIA DYNAMIC REGION MERGING</a:t>
            </a:r>
            <a:endParaRPr sz="3900"/>
          </a:p>
        </p:txBody>
      </p:sp>
      <p:sp>
        <p:nvSpPr>
          <p:cNvPr id="110" name="Google Shape;110;p25"/>
          <p:cNvSpPr txBox="1"/>
          <p:nvPr>
            <p:ph idx="4294967295" type="subTitle"/>
          </p:nvPr>
        </p:nvSpPr>
        <p:spPr>
          <a:xfrm>
            <a:off x="555500" y="3634104"/>
            <a:ext cx="4870500" cy="1118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400">
                <a:solidFill>
                  <a:srgbClr val="FFFFFF"/>
                </a:solidFill>
                <a:latin typeface="Hind Vadodara"/>
                <a:ea typeface="Hind Vadodara"/>
                <a:cs typeface="Hind Vadodara"/>
                <a:sym typeface="Hind Vadodara"/>
              </a:rPr>
              <a:t>Team Noisy Pixel</a:t>
            </a:r>
            <a:endParaRPr b="1" sz="1400">
              <a:solidFill>
                <a:srgbClr val="FFFFFF"/>
              </a:solidFill>
              <a:latin typeface="Hind Vadodara"/>
              <a:ea typeface="Hind Vadodara"/>
              <a:cs typeface="Hind Vadodara"/>
              <a:sym typeface="Hind Vadodara"/>
            </a:endParaRPr>
          </a:p>
          <a:p>
            <a:pPr indent="0" lvl="0" marL="0" rtl="0" algn="l">
              <a:lnSpc>
                <a:spcPct val="100000"/>
              </a:lnSpc>
              <a:spcBef>
                <a:spcPts val="0"/>
              </a:spcBef>
              <a:spcAft>
                <a:spcPts val="0"/>
              </a:spcAft>
              <a:buNone/>
            </a:pPr>
            <a:r>
              <a:t/>
            </a:r>
            <a:endParaRPr sz="1400">
              <a:solidFill>
                <a:srgbClr val="FFFFFF"/>
              </a:solidFill>
              <a:latin typeface="Hind Vadodara Light"/>
              <a:ea typeface="Hind Vadodara Light"/>
              <a:cs typeface="Hind Vadodara Light"/>
              <a:sym typeface="Hind Vadodara Light"/>
            </a:endParaRPr>
          </a:p>
          <a:p>
            <a:pPr indent="0" lvl="0" marL="0" rtl="0" algn="l">
              <a:lnSpc>
                <a:spcPct val="100000"/>
              </a:lnSpc>
              <a:spcBef>
                <a:spcPts val="0"/>
              </a:spcBef>
              <a:spcAft>
                <a:spcPts val="0"/>
              </a:spcAft>
              <a:buNone/>
            </a:pPr>
            <a:r>
              <a:rPr lang="en" sz="1400">
                <a:solidFill>
                  <a:srgbClr val="FFFFFF"/>
                </a:solidFill>
                <a:latin typeface="Hind Vadodara Light"/>
                <a:ea typeface="Hind Vadodara Light"/>
                <a:cs typeface="Hind Vadodara Light"/>
                <a:sym typeface="Hind Vadodara Light"/>
              </a:rPr>
              <a:t>Shubham Dokania (2020701016)</a:t>
            </a:r>
            <a:endParaRPr sz="1400">
              <a:solidFill>
                <a:srgbClr val="FFFFFF"/>
              </a:solidFill>
              <a:latin typeface="Hind Vadodara Light"/>
              <a:ea typeface="Hind Vadodara Light"/>
              <a:cs typeface="Hind Vadodara Light"/>
              <a:sym typeface="Hind Vadodara Light"/>
            </a:endParaRPr>
          </a:p>
          <a:p>
            <a:pPr indent="0" lvl="0" marL="0" rtl="0" algn="l">
              <a:lnSpc>
                <a:spcPct val="100000"/>
              </a:lnSpc>
              <a:spcBef>
                <a:spcPts val="0"/>
              </a:spcBef>
              <a:spcAft>
                <a:spcPts val="0"/>
              </a:spcAft>
              <a:buNone/>
            </a:pPr>
            <a:r>
              <a:rPr lang="en" sz="1400">
                <a:solidFill>
                  <a:srgbClr val="FFFFFF"/>
                </a:solidFill>
                <a:latin typeface="Hind Vadodara Light"/>
                <a:ea typeface="Hind Vadodara Light"/>
                <a:cs typeface="Hind Vadodara Light"/>
                <a:sym typeface="Hind Vadodara Light"/>
              </a:rPr>
              <a:t>Shanthika Shankar Naik (2020701013)</a:t>
            </a:r>
            <a:endParaRPr sz="1400">
              <a:solidFill>
                <a:srgbClr val="FFFFFF"/>
              </a:solidFill>
              <a:latin typeface="Hind Vadodara Light"/>
              <a:ea typeface="Hind Vadodara Light"/>
              <a:cs typeface="Hind Vadodara Light"/>
              <a:sym typeface="Hind Vadodara Light"/>
            </a:endParaRPr>
          </a:p>
          <a:p>
            <a:pPr indent="0" lvl="0" marL="0" rtl="0" algn="l">
              <a:lnSpc>
                <a:spcPct val="100000"/>
              </a:lnSpc>
              <a:spcBef>
                <a:spcPts val="0"/>
              </a:spcBef>
              <a:spcAft>
                <a:spcPts val="0"/>
              </a:spcAft>
              <a:buNone/>
            </a:pPr>
            <a:r>
              <a:rPr lang="en" sz="1400">
                <a:solidFill>
                  <a:srgbClr val="FFFFFF"/>
                </a:solidFill>
                <a:latin typeface="Hind Vadodara Light"/>
                <a:ea typeface="Hind Vadodara Light"/>
                <a:cs typeface="Hind Vadodara Light"/>
                <a:sym typeface="Hind Vadodara Light"/>
              </a:rPr>
              <a:t>Sai Amrit Patnaik (2020701026)</a:t>
            </a:r>
            <a:endParaRPr>
              <a:solidFill>
                <a:srgbClr val="FFFFFF"/>
              </a:solidFill>
            </a:endParaRPr>
          </a:p>
        </p:txBody>
      </p:sp>
      <p:sp>
        <p:nvSpPr>
          <p:cNvPr id="111" name="Google Shape;111;p25"/>
          <p:cNvSpPr txBox="1"/>
          <p:nvPr>
            <p:ph idx="4294967295" type="subTitle"/>
          </p:nvPr>
        </p:nvSpPr>
        <p:spPr>
          <a:xfrm>
            <a:off x="5531400" y="3676275"/>
            <a:ext cx="3493500" cy="1118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400">
                <a:solidFill>
                  <a:srgbClr val="FFFFFF"/>
                </a:solidFill>
                <a:latin typeface="Hind Vadodara"/>
                <a:ea typeface="Hind Vadodara"/>
                <a:cs typeface="Hind Vadodara"/>
                <a:sym typeface="Hind Vadodara"/>
              </a:rPr>
              <a:t>TA</a:t>
            </a:r>
            <a:endParaRPr sz="1400">
              <a:solidFill>
                <a:srgbClr val="FFFFFF"/>
              </a:solidFill>
              <a:latin typeface="Hind Vadodara Light"/>
              <a:ea typeface="Hind Vadodara Light"/>
              <a:cs typeface="Hind Vadodara Light"/>
              <a:sym typeface="Hind Vadodara Light"/>
            </a:endParaRPr>
          </a:p>
          <a:p>
            <a:pPr indent="0" lvl="0" marL="0" rtl="0" algn="l">
              <a:lnSpc>
                <a:spcPct val="100000"/>
              </a:lnSpc>
              <a:spcBef>
                <a:spcPts val="0"/>
              </a:spcBef>
              <a:spcAft>
                <a:spcPts val="0"/>
              </a:spcAft>
              <a:buNone/>
            </a:pPr>
            <a:r>
              <a:rPr lang="en" sz="1400">
                <a:solidFill>
                  <a:srgbClr val="FFFFFF"/>
                </a:solidFill>
                <a:latin typeface="Hind Vadodara Light"/>
                <a:ea typeface="Hind Vadodara Light"/>
                <a:cs typeface="Hind Vadodara Light"/>
                <a:sym typeface="Hind Vadodara Light"/>
              </a:rPr>
              <a:t>Aditya Arun</a:t>
            </a:r>
            <a:endParaRPr sz="1400">
              <a:solidFill>
                <a:srgbClr val="FFFFFF"/>
              </a:solidFill>
              <a:latin typeface="Hind Vadodara Light"/>
              <a:ea typeface="Hind Vadodara Light"/>
              <a:cs typeface="Hind Vadodara Light"/>
              <a:sym typeface="Hind Vadodara Light"/>
            </a:endParaRPr>
          </a:p>
          <a:p>
            <a:pPr indent="0" lvl="0" marL="0" rtl="0" algn="l">
              <a:lnSpc>
                <a:spcPct val="100000"/>
              </a:lnSpc>
              <a:spcBef>
                <a:spcPts val="0"/>
              </a:spcBef>
              <a:spcAft>
                <a:spcPts val="0"/>
              </a:spcAft>
              <a:buNone/>
            </a:pPr>
            <a:r>
              <a:t/>
            </a:r>
            <a:endParaRPr sz="1400">
              <a:solidFill>
                <a:srgbClr val="FFFFFF"/>
              </a:solidFill>
              <a:latin typeface="Hind Vadodara Light"/>
              <a:ea typeface="Hind Vadodara Light"/>
              <a:cs typeface="Hind Vadodara Light"/>
              <a:sym typeface="Hind Vadodara Light"/>
            </a:endParaRPr>
          </a:p>
          <a:p>
            <a:pPr indent="0" lvl="0" marL="0" rtl="0" algn="l">
              <a:lnSpc>
                <a:spcPct val="100000"/>
              </a:lnSpc>
              <a:spcBef>
                <a:spcPts val="0"/>
              </a:spcBef>
              <a:spcAft>
                <a:spcPts val="0"/>
              </a:spcAft>
              <a:buNone/>
            </a:pPr>
            <a:r>
              <a:rPr b="1" lang="en" sz="1400">
                <a:solidFill>
                  <a:srgbClr val="FFFFFF"/>
                </a:solidFill>
                <a:latin typeface="Hind Vadodara"/>
                <a:ea typeface="Hind Vadodara"/>
                <a:cs typeface="Hind Vadodara"/>
                <a:sym typeface="Hind Vadodara"/>
              </a:rPr>
              <a:t>Github link:</a:t>
            </a:r>
            <a:endParaRPr b="1" sz="1400">
              <a:solidFill>
                <a:srgbClr val="FFFFFF"/>
              </a:solidFill>
              <a:latin typeface="Hind Vadodara"/>
              <a:ea typeface="Hind Vadodara"/>
              <a:cs typeface="Hind Vadodara"/>
              <a:sym typeface="Hind Vadodara"/>
            </a:endParaRPr>
          </a:p>
          <a:p>
            <a:pPr indent="0" lvl="0" marL="0" rtl="0" algn="l">
              <a:lnSpc>
                <a:spcPct val="100000"/>
              </a:lnSpc>
              <a:spcBef>
                <a:spcPts val="0"/>
              </a:spcBef>
              <a:spcAft>
                <a:spcPts val="0"/>
              </a:spcAft>
              <a:buNone/>
            </a:pPr>
            <a:r>
              <a:rPr b="1" lang="en" sz="1400">
                <a:solidFill>
                  <a:srgbClr val="FFFFFF"/>
                </a:solidFill>
                <a:latin typeface="Hind Vadodara"/>
                <a:ea typeface="Hind Vadodara"/>
                <a:cs typeface="Hind Vadodara"/>
                <a:sym typeface="Hind Vadodara"/>
              </a:rPr>
              <a:t>https://github.com/Digital-Image-Processing-IIITH/project-noisypixel</a:t>
            </a:r>
            <a:endParaRPr b="1" sz="1400">
              <a:solidFill>
                <a:srgbClr val="FFFFFF"/>
              </a:solidFill>
              <a:latin typeface="Hind Vadodara"/>
              <a:ea typeface="Hind Vadodara"/>
              <a:cs typeface="Hind Vadodara"/>
              <a:sym typeface="Hind Vadodar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34"/>
          <p:cNvPicPr preferRelativeResize="0"/>
          <p:nvPr/>
        </p:nvPicPr>
        <p:blipFill>
          <a:blip r:embed="rId3">
            <a:alphaModFix/>
          </a:blip>
          <a:stretch>
            <a:fillRect/>
          </a:stretch>
        </p:blipFill>
        <p:spPr>
          <a:xfrm>
            <a:off x="1028724" y="138375"/>
            <a:ext cx="7300102" cy="2433375"/>
          </a:xfrm>
          <a:prstGeom prst="rect">
            <a:avLst/>
          </a:prstGeom>
          <a:noFill/>
          <a:ln>
            <a:noFill/>
          </a:ln>
        </p:spPr>
      </p:pic>
      <p:pic>
        <p:nvPicPr>
          <p:cNvPr id="182" name="Google Shape;182;p34"/>
          <p:cNvPicPr preferRelativeResize="0"/>
          <p:nvPr/>
        </p:nvPicPr>
        <p:blipFill>
          <a:blip r:embed="rId4">
            <a:alphaModFix/>
          </a:blip>
          <a:stretch>
            <a:fillRect/>
          </a:stretch>
        </p:blipFill>
        <p:spPr>
          <a:xfrm>
            <a:off x="1028725" y="2633850"/>
            <a:ext cx="7300102" cy="2364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35"/>
          <p:cNvPicPr preferRelativeResize="0"/>
          <p:nvPr/>
        </p:nvPicPr>
        <p:blipFill>
          <a:blip r:embed="rId3">
            <a:alphaModFix/>
          </a:blip>
          <a:stretch>
            <a:fillRect/>
          </a:stretch>
        </p:blipFill>
        <p:spPr>
          <a:xfrm>
            <a:off x="152400" y="1134550"/>
            <a:ext cx="8839201" cy="271261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36"/>
          <p:cNvPicPr preferRelativeResize="0"/>
          <p:nvPr/>
        </p:nvPicPr>
        <p:blipFill rotWithShape="1">
          <a:blip r:embed="rId3">
            <a:alphaModFix/>
          </a:blip>
          <a:srcRect b="21121" l="10436" r="9223" t="23251"/>
          <a:stretch/>
        </p:blipFill>
        <p:spPr>
          <a:xfrm>
            <a:off x="842838" y="389125"/>
            <a:ext cx="7458323" cy="1683850"/>
          </a:xfrm>
          <a:prstGeom prst="rect">
            <a:avLst/>
          </a:prstGeom>
          <a:noFill/>
          <a:ln>
            <a:noFill/>
          </a:ln>
        </p:spPr>
      </p:pic>
      <p:pic>
        <p:nvPicPr>
          <p:cNvPr id="193" name="Google Shape;193;p36"/>
          <p:cNvPicPr preferRelativeResize="0"/>
          <p:nvPr/>
        </p:nvPicPr>
        <p:blipFill rotWithShape="1">
          <a:blip r:embed="rId4">
            <a:alphaModFix/>
          </a:blip>
          <a:srcRect b="21361" l="10491" r="9361" t="22818"/>
          <a:stretch/>
        </p:blipFill>
        <p:spPr>
          <a:xfrm>
            <a:off x="842850" y="2660175"/>
            <a:ext cx="7458300" cy="17315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37"/>
          <p:cNvPicPr preferRelativeResize="0"/>
          <p:nvPr/>
        </p:nvPicPr>
        <p:blipFill>
          <a:blip r:embed="rId3">
            <a:alphaModFix/>
          </a:blip>
          <a:stretch>
            <a:fillRect/>
          </a:stretch>
        </p:blipFill>
        <p:spPr>
          <a:xfrm>
            <a:off x="152400" y="152400"/>
            <a:ext cx="5695950" cy="2057400"/>
          </a:xfrm>
          <a:prstGeom prst="rect">
            <a:avLst/>
          </a:prstGeom>
          <a:noFill/>
          <a:ln>
            <a:noFill/>
          </a:ln>
        </p:spPr>
      </p:pic>
      <p:pic>
        <p:nvPicPr>
          <p:cNvPr id="199" name="Google Shape;199;p37"/>
          <p:cNvPicPr preferRelativeResize="0"/>
          <p:nvPr/>
        </p:nvPicPr>
        <p:blipFill rotWithShape="1">
          <a:blip r:embed="rId4">
            <a:alphaModFix/>
          </a:blip>
          <a:srcRect b="0" l="50238" r="0" t="0"/>
          <a:stretch/>
        </p:blipFill>
        <p:spPr>
          <a:xfrm>
            <a:off x="152400" y="2406500"/>
            <a:ext cx="2834424" cy="2057400"/>
          </a:xfrm>
          <a:prstGeom prst="rect">
            <a:avLst/>
          </a:prstGeom>
          <a:noFill/>
          <a:ln>
            <a:noFill/>
          </a:ln>
        </p:spPr>
      </p:pic>
      <p:pic>
        <p:nvPicPr>
          <p:cNvPr id="200" name="Google Shape;200;p37"/>
          <p:cNvPicPr preferRelativeResize="0"/>
          <p:nvPr/>
        </p:nvPicPr>
        <p:blipFill rotWithShape="1">
          <a:blip r:embed="rId5">
            <a:alphaModFix/>
          </a:blip>
          <a:srcRect b="0" l="51571" r="0" t="0"/>
          <a:stretch/>
        </p:blipFill>
        <p:spPr>
          <a:xfrm>
            <a:off x="3089938" y="2406500"/>
            <a:ext cx="2758424" cy="2057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38"/>
          <p:cNvPicPr preferRelativeResize="0"/>
          <p:nvPr/>
        </p:nvPicPr>
        <p:blipFill>
          <a:blip r:embed="rId3">
            <a:alphaModFix/>
          </a:blip>
          <a:stretch>
            <a:fillRect/>
          </a:stretch>
        </p:blipFill>
        <p:spPr>
          <a:xfrm>
            <a:off x="188775" y="2873275"/>
            <a:ext cx="5695950" cy="2057400"/>
          </a:xfrm>
          <a:prstGeom prst="rect">
            <a:avLst/>
          </a:prstGeom>
          <a:noFill/>
          <a:ln>
            <a:noFill/>
          </a:ln>
        </p:spPr>
      </p:pic>
      <p:pic>
        <p:nvPicPr>
          <p:cNvPr id="206" name="Google Shape;206;p38"/>
          <p:cNvPicPr preferRelativeResize="0"/>
          <p:nvPr/>
        </p:nvPicPr>
        <p:blipFill rotWithShape="1">
          <a:blip r:embed="rId4">
            <a:alphaModFix/>
          </a:blip>
          <a:srcRect b="0" l="0" r="0" t="0"/>
          <a:stretch/>
        </p:blipFill>
        <p:spPr>
          <a:xfrm>
            <a:off x="151450" y="188750"/>
            <a:ext cx="5695950" cy="2057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grpSp>
        <p:nvGrpSpPr>
          <p:cNvPr id="211" name="Google Shape;211;p39"/>
          <p:cNvGrpSpPr/>
          <p:nvPr/>
        </p:nvGrpSpPr>
        <p:grpSpPr>
          <a:xfrm>
            <a:off x="618820" y="1575830"/>
            <a:ext cx="1418334" cy="2315200"/>
            <a:chOff x="618820" y="1574025"/>
            <a:chExt cx="1418334" cy="2315200"/>
          </a:xfrm>
        </p:grpSpPr>
        <p:cxnSp>
          <p:nvCxnSpPr>
            <p:cNvPr id="212" name="Google Shape;212;p39"/>
            <p:cNvCxnSpPr/>
            <p:nvPr/>
          </p:nvCxnSpPr>
          <p:spPr>
            <a:xfrm>
              <a:off x="1299277" y="1695421"/>
              <a:ext cx="718500" cy="741900"/>
            </a:xfrm>
            <a:prstGeom prst="straightConnector1">
              <a:avLst/>
            </a:prstGeom>
            <a:noFill/>
            <a:ln cap="flat" cmpd="sng" w="9525">
              <a:solidFill>
                <a:srgbClr val="0D5DDF"/>
              </a:solidFill>
              <a:prstDash val="solid"/>
              <a:round/>
              <a:headEnd len="sm" w="sm" type="none"/>
              <a:tailEnd len="sm" w="sm" type="none"/>
            </a:ln>
          </p:spPr>
        </p:cxnSp>
        <p:sp>
          <p:nvSpPr>
            <p:cNvPr id="213" name="Google Shape;213;p39"/>
            <p:cNvSpPr/>
            <p:nvPr/>
          </p:nvSpPr>
          <p:spPr>
            <a:xfrm flipH="1">
              <a:off x="618820" y="2306625"/>
              <a:ext cx="1418100" cy="143400"/>
            </a:xfrm>
            <a:prstGeom prst="parallelogram">
              <a:avLst>
                <a:gd fmla="val 96952"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14" name="Google Shape;214;p39"/>
            <p:cNvSpPr/>
            <p:nvPr/>
          </p:nvSpPr>
          <p:spPr>
            <a:xfrm>
              <a:off x="619055" y="2460450"/>
              <a:ext cx="1418100" cy="143400"/>
            </a:xfrm>
            <a:prstGeom prst="parallelogram">
              <a:avLst>
                <a:gd fmla="val 96952" name="adj"/>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 name="Google Shape;215;p39"/>
            <p:cNvGrpSpPr/>
            <p:nvPr/>
          </p:nvGrpSpPr>
          <p:grpSpPr>
            <a:xfrm>
              <a:off x="719081" y="1574025"/>
              <a:ext cx="1177279" cy="2315200"/>
              <a:chOff x="1314039" y="1574025"/>
              <a:chExt cx="1177279" cy="2315200"/>
            </a:xfrm>
          </p:grpSpPr>
          <p:sp>
            <p:nvSpPr>
              <p:cNvPr id="216" name="Google Shape;216;p39"/>
              <p:cNvSpPr txBox="1"/>
              <p:nvPr/>
            </p:nvSpPr>
            <p:spPr>
              <a:xfrm>
                <a:off x="1321858" y="2695025"/>
                <a:ext cx="11673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0C58D3"/>
                    </a:solidFill>
                    <a:latin typeface="Roboto"/>
                    <a:ea typeface="Roboto"/>
                    <a:cs typeface="Roboto"/>
                    <a:sym typeface="Roboto"/>
                  </a:rPr>
                  <a:t>Watershed algorithm</a:t>
                </a:r>
                <a:endParaRPr b="1" sz="1000">
                  <a:solidFill>
                    <a:srgbClr val="0C58D3"/>
                  </a:solidFill>
                  <a:latin typeface="Roboto"/>
                  <a:ea typeface="Roboto"/>
                  <a:cs typeface="Roboto"/>
                  <a:sym typeface="Roboto"/>
                </a:endParaRPr>
              </a:p>
            </p:txBody>
          </p:sp>
          <p:sp>
            <p:nvSpPr>
              <p:cNvPr id="217" name="Google Shape;217;p39"/>
              <p:cNvSpPr txBox="1"/>
              <p:nvPr/>
            </p:nvSpPr>
            <p:spPr>
              <a:xfrm>
                <a:off x="1324018" y="3151825"/>
                <a:ext cx="11673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0C58D3"/>
                    </a:solidFill>
                    <a:latin typeface="Roboto"/>
                    <a:ea typeface="Roboto"/>
                    <a:cs typeface="Roboto"/>
                    <a:sym typeface="Roboto"/>
                  </a:rPr>
                  <a:t>Shanthika</a:t>
                </a:r>
                <a:endParaRPr sz="800">
                  <a:solidFill>
                    <a:srgbClr val="0C58D3"/>
                  </a:solidFill>
                  <a:latin typeface="Roboto"/>
                  <a:ea typeface="Roboto"/>
                  <a:cs typeface="Roboto"/>
                  <a:sym typeface="Roboto"/>
                </a:endParaRPr>
              </a:p>
            </p:txBody>
          </p:sp>
          <p:sp>
            <p:nvSpPr>
              <p:cNvPr id="218" name="Google Shape;218;p39"/>
              <p:cNvSpPr txBox="1"/>
              <p:nvPr/>
            </p:nvSpPr>
            <p:spPr>
              <a:xfrm>
                <a:off x="1314039" y="1574025"/>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0C58D3"/>
                    </a:solidFill>
                    <a:latin typeface="Roboto"/>
                    <a:ea typeface="Roboto"/>
                    <a:cs typeface="Roboto"/>
                    <a:sym typeface="Roboto"/>
                  </a:rPr>
                  <a:t>%</a:t>
                </a:r>
                <a:endParaRPr sz="800">
                  <a:solidFill>
                    <a:srgbClr val="0C58D3"/>
                  </a:solidFill>
                  <a:latin typeface="Roboto"/>
                  <a:ea typeface="Roboto"/>
                  <a:cs typeface="Roboto"/>
                  <a:sym typeface="Roboto"/>
                </a:endParaRPr>
              </a:p>
            </p:txBody>
          </p:sp>
        </p:grpSp>
      </p:grpSp>
      <p:grpSp>
        <p:nvGrpSpPr>
          <p:cNvPr id="219" name="Google Shape;219;p39"/>
          <p:cNvGrpSpPr/>
          <p:nvPr/>
        </p:nvGrpSpPr>
        <p:grpSpPr>
          <a:xfrm>
            <a:off x="1917073" y="1575830"/>
            <a:ext cx="1418334" cy="2315200"/>
            <a:chOff x="1917073" y="1575830"/>
            <a:chExt cx="1418334" cy="2315200"/>
          </a:xfrm>
        </p:grpSpPr>
        <p:cxnSp>
          <p:nvCxnSpPr>
            <p:cNvPr id="220" name="Google Shape;220;p39"/>
            <p:cNvCxnSpPr/>
            <p:nvPr/>
          </p:nvCxnSpPr>
          <p:spPr>
            <a:xfrm>
              <a:off x="2597529" y="1695421"/>
              <a:ext cx="718500" cy="741900"/>
            </a:xfrm>
            <a:prstGeom prst="straightConnector1">
              <a:avLst/>
            </a:prstGeom>
            <a:noFill/>
            <a:ln cap="flat" cmpd="sng" w="9525">
              <a:solidFill>
                <a:srgbClr val="0D5DDF"/>
              </a:solidFill>
              <a:prstDash val="solid"/>
              <a:round/>
              <a:headEnd len="sm" w="sm" type="none"/>
              <a:tailEnd len="sm" w="sm" type="none"/>
            </a:ln>
          </p:spPr>
        </p:cxnSp>
        <p:sp>
          <p:nvSpPr>
            <p:cNvPr id="221" name="Google Shape;221;p39"/>
            <p:cNvSpPr/>
            <p:nvPr/>
          </p:nvSpPr>
          <p:spPr>
            <a:xfrm flipH="1">
              <a:off x="1917073" y="2306625"/>
              <a:ext cx="1418100" cy="143400"/>
            </a:xfrm>
            <a:prstGeom prst="parallelogram">
              <a:avLst>
                <a:gd fmla="val 96952"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22" name="Google Shape;222;p39"/>
            <p:cNvSpPr/>
            <p:nvPr/>
          </p:nvSpPr>
          <p:spPr>
            <a:xfrm>
              <a:off x="1917307" y="2460450"/>
              <a:ext cx="1418100" cy="143400"/>
            </a:xfrm>
            <a:prstGeom prst="parallelogram">
              <a:avLst>
                <a:gd fmla="val 96952" name="adj"/>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9"/>
            <p:cNvSpPr txBox="1"/>
            <p:nvPr/>
          </p:nvSpPr>
          <p:spPr>
            <a:xfrm>
              <a:off x="2021560" y="2696830"/>
              <a:ext cx="11673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0C58D3"/>
                  </a:solidFill>
                  <a:latin typeface="Roboto"/>
                  <a:ea typeface="Roboto"/>
                  <a:cs typeface="Roboto"/>
                  <a:sym typeface="Roboto"/>
                </a:rPr>
                <a:t>RAG implementation</a:t>
              </a:r>
              <a:endParaRPr b="1" sz="1000">
                <a:solidFill>
                  <a:srgbClr val="0C58D3"/>
                </a:solidFill>
                <a:latin typeface="Roboto"/>
                <a:ea typeface="Roboto"/>
                <a:cs typeface="Roboto"/>
                <a:sym typeface="Roboto"/>
              </a:endParaRPr>
            </a:p>
          </p:txBody>
        </p:sp>
        <p:sp>
          <p:nvSpPr>
            <p:cNvPr id="224" name="Google Shape;224;p39"/>
            <p:cNvSpPr txBox="1"/>
            <p:nvPr/>
          </p:nvSpPr>
          <p:spPr>
            <a:xfrm>
              <a:off x="2023720" y="3153630"/>
              <a:ext cx="11673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0C58D3"/>
                  </a:solidFill>
                  <a:latin typeface="Roboto"/>
                  <a:ea typeface="Roboto"/>
                  <a:cs typeface="Roboto"/>
                  <a:sym typeface="Roboto"/>
                </a:rPr>
                <a:t>Shubham</a:t>
              </a:r>
              <a:endParaRPr sz="800">
                <a:solidFill>
                  <a:srgbClr val="0C58D3"/>
                </a:solidFill>
                <a:latin typeface="Roboto"/>
                <a:ea typeface="Roboto"/>
                <a:cs typeface="Roboto"/>
                <a:sym typeface="Roboto"/>
              </a:endParaRPr>
            </a:p>
          </p:txBody>
        </p:sp>
        <p:sp>
          <p:nvSpPr>
            <p:cNvPr id="225" name="Google Shape;225;p39"/>
            <p:cNvSpPr txBox="1"/>
            <p:nvPr/>
          </p:nvSpPr>
          <p:spPr>
            <a:xfrm>
              <a:off x="2013741" y="1575830"/>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0C58D3"/>
                  </a:solidFill>
                  <a:latin typeface="Roboto"/>
                  <a:ea typeface="Roboto"/>
                  <a:cs typeface="Roboto"/>
                  <a:sym typeface="Roboto"/>
                </a:rPr>
                <a:t>%</a:t>
              </a:r>
              <a:endParaRPr sz="800">
                <a:solidFill>
                  <a:srgbClr val="0C58D3"/>
                </a:solidFill>
                <a:latin typeface="Roboto"/>
                <a:ea typeface="Roboto"/>
                <a:cs typeface="Roboto"/>
                <a:sym typeface="Roboto"/>
              </a:endParaRPr>
            </a:p>
          </p:txBody>
        </p:sp>
      </p:grpSp>
      <p:grpSp>
        <p:nvGrpSpPr>
          <p:cNvPr id="226" name="Google Shape;226;p39"/>
          <p:cNvGrpSpPr/>
          <p:nvPr/>
        </p:nvGrpSpPr>
        <p:grpSpPr>
          <a:xfrm>
            <a:off x="3214118" y="1575830"/>
            <a:ext cx="1418334" cy="2315200"/>
            <a:chOff x="3214118" y="1575830"/>
            <a:chExt cx="1418334" cy="2315200"/>
          </a:xfrm>
        </p:grpSpPr>
        <p:cxnSp>
          <p:nvCxnSpPr>
            <p:cNvPr id="227" name="Google Shape;227;p39"/>
            <p:cNvCxnSpPr/>
            <p:nvPr/>
          </p:nvCxnSpPr>
          <p:spPr>
            <a:xfrm>
              <a:off x="3894575"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228" name="Google Shape;228;p39"/>
            <p:cNvSpPr/>
            <p:nvPr/>
          </p:nvSpPr>
          <p:spPr>
            <a:xfrm flipH="1">
              <a:off x="3214118" y="2306625"/>
              <a:ext cx="1418100" cy="143400"/>
            </a:xfrm>
            <a:prstGeom prst="parallelogram">
              <a:avLst>
                <a:gd fmla="val 96952" name="adj"/>
              </a:avLst>
            </a:pr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29" name="Google Shape;229;p39"/>
            <p:cNvSpPr/>
            <p:nvPr/>
          </p:nvSpPr>
          <p:spPr>
            <a:xfrm>
              <a:off x="3214352" y="2460450"/>
              <a:ext cx="1418100" cy="143400"/>
            </a:xfrm>
            <a:prstGeom prst="parallelogram">
              <a:avLst>
                <a:gd fmla="val 96952" name="adj"/>
              </a:avLst>
            </a:pr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9"/>
            <p:cNvSpPr txBox="1"/>
            <p:nvPr/>
          </p:nvSpPr>
          <p:spPr>
            <a:xfrm>
              <a:off x="3324920" y="2696830"/>
              <a:ext cx="11673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E06666"/>
                  </a:solidFill>
                  <a:latin typeface="Roboto"/>
                  <a:ea typeface="Roboto"/>
                  <a:cs typeface="Roboto"/>
                  <a:sym typeface="Roboto"/>
                </a:rPr>
                <a:t>SPRT Test</a:t>
              </a:r>
              <a:endParaRPr b="1" sz="1000">
                <a:solidFill>
                  <a:srgbClr val="E06666"/>
                </a:solidFill>
                <a:latin typeface="Roboto"/>
                <a:ea typeface="Roboto"/>
                <a:cs typeface="Roboto"/>
                <a:sym typeface="Roboto"/>
              </a:endParaRPr>
            </a:p>
          </p:txBody>
        </p:sp>
        <p:sp>
          <p:nvSpPr>
            <p:cNvPr id="231" name="Google Shape;231;p39"/>
            <p:cNvSpPr txBox="1"/>
            <p:nvPr/>
          </p:nvSpPr>
          <p:spPr>
            <a:xfrm>
              <a:off x="3327080" y="3153630"/>
              <a:ext cx="11673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E06666"/>
                  </a:solidFill>
                  <a:latin typeface="Roboto"/>
                  <a:ea typeface="Roboto"/>
                  <a:cs typeface="Roboto"/>
                  <a:sym typeface="Roboto"/>
                </a:rPr>
                <a:t>Sai Amrit</a:t>
              </a:r>
              <a:endParaRPr sz="800">
                <a:solidFill>
                  <a:srgbClr val="E06666"/>
                </a:solidFill>
                <a:latin typeface="Roboto"/>
                <a:ea typeface="Roboto"/>
                <a:cs typeface="Roboto"/>
                <a:sym typeface="Roboto"/>
              </a:endParaRPr>
            </a:p>
          </p:txBody>
        </p:sp>
        <p:sp>
          <p:nvSpPr>
            <p:cNvPr id="232" name="Google Shape;232;p39"/>
            <p:cNvSpPr txBox="1"/>
            <p:nvPr/>
          </p:nvSpPr>
          <p:spPr>
            <a:xfrm>
              <a:off x="3317101" y="1575830"/>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E06666"/>
                  </a:solidFill>
                  <a:latin typeface="Roboto"/>
                  <a:ea typeface="Roboto"/>
                  <a:cs typeface="Roboto"/>
                  <a:sym typeface="Roboto"/>
                </a:rPr>
                <a:t>%</a:t>
              </a:r>
              <a:endParaRPr sz="800">
                <a:solidFill>
                  <a:srgbClr val="E06666"/>
                </a:solidFill>
                <a:latin typeface="Roboto"/>
                <a:ea typeface="Roboto"/>
                <a:cs typeface="Roboto"/>
                <a:sym typeface="Roboto"/>
              </a:endParaRPr>
            </a:p>
          </p:txBody>
        </p:sp>
      </p:grpSp>
      <p:grpSp>
        <p:nvGrpSpPr>
          <p:cNvPr id="233" name="Google Shape;233;p39"/>
          <p:cNvGrpSpPr/>
          <p:nvPr/>
        </p:nvGrpSpPr>
        <p:grpSpPr>
          <a:xfrm>
            <a:off x="4511544" y="1575830"/>
            <a:ext cx="1418334" cy="2315200"/>
            <a:chOff x="4511544" y="1575830"/>
            <a:chExt cx="1418334" cy="2315200"/>
          </a:xfrm>
        </p:grpSpPr>
        <p:cxnSp>
          <p:nvCxnSpPr>
            <p:cNvPr id="234" name="Google Shape;234;p39"/>
            <p:cNvCxnSpPr/>
            <p:nvPr/>
          </p:nvCxnSpPr>
          <p:spPr>
            <a:xfrm>
              <a:off x="5192001"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235" name="Google Shape;235;p39"/>
            <p:cNvSpPr/>
            <p:nvPr/>
          </p:nvSpPr>
          <p:spPr>
            <a:xfrm flipH="1">
              <a:off x="4511544" y="2306625"/>
              <a:ext cx="1418100" cy="143400"/>
            </a:xfrm>
            <a:prstGeom prst="parallelogram">
              <a:avLst>
                <a:gd fmla="val 96952" name="adj"/>
              </a:avLst>
            </a:prstGeom>
            <a:solidFill>
              <a:srgbClr val="EA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36" name="Google Shape;236;p39"/>
            <p:cNvSpPr/>
            <p:nvPr/>
          </p:nvSpPr>
          <p:spPr>
            <a:xfrm>
              <a:off x="4511779" y="2460450"/>
              <a:ext cx="1418100" cy="143400"/>
            </a:xfrm>
            <a:prstGeom prst="parallelogram">
              <a:avLst>
                <a:gd fmla="val 96952" name="adj"/>
              </a:avLst>
            </a:pr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9"/>
            <p:cNvSpPr txBox="1"/>
            <p:nvPr/>
          </p:nvSpPr>
          <p:spPr>
            <a:xfrm>
              <a:off x="4619580" y="2696830"/>
              <a:ext cx="11673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E06666"/>
                  </a:solidFill>
                  <a:latin typeface="Roboto"/>
                  <a:ea typeface="Roboto"/>
                  <a:cs typeface="Roboto"/>
                  <a:sym typeface="Roboto"/>
                </a:rPr>
                <a:t>Dynamic Region Merging</a:t>
              </a:r>
              <a:endParaRPr b="1" sz="1000">
                <a:solidFill>
                  <a:srgbClr val="E06666"/>
                </a:solidFill>
                <a:latin typeface="Roboto"/>
                <a:ea typeface="Roboto"/>
                <a:cs typeface="Roboto"/>
                <a:sym typeface="Roboto"/>
              </a:endParaRPr>
            </a:p>
          </p:txBody>
        </p:sp>
        <p:sp>
          <p:nvSpPr>
            <p:cNvPr id="238" name="Google Shape;238;p39"/>
            <p:cNvSpPr txBox="1"/>
            <p:nvPr/>
          </p:nvSpPr>
          <p:spPr>
            <a:xfrm>
              <a:off x="4621740" y="3153630"/>
              <a:ext cx="11673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E06666"/>
                  </a:solidFill>
                  <a:latin typeface="Roboto"/>
                  <a:ea typeface="Roboto"/>
                  <a:cs typeface="Roboto"/>
                  <a:sym typeface="Roboto"/>
                </a:rPr>
                <a:t>Shubham</a:t>
              </a:r>
              <a:endParaRPr sz="800">
                <a:solidFill>
                  <a:srgbClr val="E06666"/>
                </a:solidFill>
                <a:latin typeface="Roboto"/>
                <a:ea typeface="Roboto"/>
                <a:cs typeface="Roboto"/>
                <a:sym typeface="Roboto"/>
              </a:endParaRPr>
            </a:p>
          </p:txBody>
        </p:sp>
        <p:sp>
          <p:nvSpPr>
            <p:cNvPr id="239" name="Google Shape;239;p39"/>
            <p:cNvSpPr txBox="1"/>
            <p:nvPr/>
          </p:nvSpPr>
          <p:spPr>
            <a:xfrm>
              <a:off x="4611761" y="1575830"/>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E06666"/>
                  </a:solidFill>
                  <a:latin typeface="Roboto"/>
                  <a:ea typeface="Roboto"/>
                  <a:cs typeface="Roboto"/>
                  <a:sym typeface="Roboto"/>
                </a:rPr>
                <a:t>%</a:t>
              </a:r>
              <a:endParaRPr sz="800">
                <a:solidFill>
                  <a:srgbClr val="E06666"/>
                </a:solidFill>
                <a:latin typeface="Roboto"/>
                <a:ea typeface="Roboto"/>
                <a:cs typeface="Roboto"/>
                <a:sym typeface="Roboto"/>
              </a:endParaRPr>
            </a:p>
          </p:txBody>
        </p:sp>
      </p:grpSp>
      <p:grpSp>
        <p:nvGrpSpPr>
          <p:cNvPr id="240" name="Google Shape;240;p39"/>
          <p:cNvGrpSpPr/>
          <p:nvPr/>
        </p:nvGrpSpPr>
        <p:grpSpPr>
          <a:xfrm>
            <a:off x="5808702" y="1575830"/>
            <a:ext cx="1418334" cy="2315200"/>
            <a:chOff x="3214118" y="1575830"/>
            <a:chExt cx="1418334" cy="2315200"/>
          </a:xfrm>
        </p:grpSpPr>
        <p:cxnSp>
          <p:nvCxnSpPr>
            <p:cNvPr id="241" name="Google Shape;241;p39"/>
            <p:cNvCxnSpPr/>
            <p:nvPr/>
          </p:nvCxnSpPr>
          <p:spPr>
            <a:xfrm>
              <a:off x="3894575"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242" name="Google Shape;242;p39"/>
            <p:cNvSpPr/>
            <p:nvPr/>
          </p:nvSpPr>
          <p:spPr>
            <a:xfrm flipH="1">
              <a:off x="3214118" y="2306625"/>
              <a:ext cx="1418100" cy="143400"/>
            </a:xfrm>
            <a:prstGeom prst="parallelogram">
              <a:avLst>
                <a:gd fmla="val 96952"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43" name="Google Shape;243;p39"/>
            <p:cNvSpPr/>
            <p:nvPr/>
          </p:nvSpPr>
          <p:spPr>
            <a:xfrm>
              <a:off x="3214352" y="2460450"/>
              <a:ext cx="1418100" cy="143400"/>
            </a:xfrm>
            <a:prstGeom prst="parallelogram">
              <a:avLst>
                <a:gd fmla="val 9695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9"/>
            <p:cNvSpPr txBox="1"/>
            <p:nvPr/>
          </p:nvSpPr>
          <p:spPr>
            <a:xfrm>
              <a:off x="3324920" y="2696830"/>
              <a:ext cx="11673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chemeClr val="lt2"/>
                  </a:solidFill>
                  <a:latin typeface="Roboto"/>
                  <a:ea typeface="Roboto"/>
                  <a:cs typeface="Roboto"/>
                  <a:sym typeface="Roboto"/>
                </a:rPr>
                <a:t>NNG for Region Merging</a:t>
              </a:r>
              <a:endParaRPr b="1" sz="1000">
                <a:solidFill>
                  <a:schemeClr val="lt2"/>
                </a:solidFill>
                <a:latin typeface="Roboto"/>
                <a:ea typeface="Roboto"/>
                <a:cs typeface="Roboto"/>
                <a:sym typeface="Roboto"/>
              </a:endParaRPr>
            </a:p>
          </p:txBody>
        </p:sp>
        <p:sp>
          <p:nvSpPr>
            <p:cNvPr id="245" name="Google Shape;245;p39"/>
            <p:cNvSpPr txBox="1"/>
            <p:nvPr/>
          </p:nvSpPr>
          <p:spPr>
            <a:xfrm>
              <a:off x="3327080" y="3153630"/>
              <a:ext cx="11673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chemeClr val="lt2"/>
                  </a:solidFill>
                  <a:latin typeface="Roboto"/>
                  <a:ea typeface="Roboto"/>
                  <a:cs typeface="Roboto"/>
                  <a:sym typeface="Roboto"/>
                </a:rPr>
                <a:t>Shanthika</a:t>
              </a:r>
              <a:br>
                <a:rPr lang="en" sz="800">
                  <a:solidFill>
                    <a:schemeClr val="lt2"/>
                  </a:solidFill>
                  <a:latin typeface="Roboto"/>
                  <a:ea typeface="Roboto"/>
                  <a:cs typeface="Roboto"/>
                  <a:sym typeface="Roboto"/>
                </a:rPr>
              </a:br>
              <a:r>
                <a:rPr lang="en" sz="800">
                  <a:solidFill>
                    <a:schemeClr val="lt2"/>
                  </a:solidFill>
                  <a:latin typeface="Roboto"/>
                  <a:ea typeface="Roboto"/>
                  <a:cs typeface="Roboto"/>
                  <a:sym typeface="Roboto"/>
                </a:rPr>
                <a:t>Shubham</a:t>
              </a:r>
              <a:endParaRPr sz="800">
                <a:solidFill>
                  <a:schemeClr val="lt2"/>
                </a:solidFill>
                <a:latin typeface="Roboto"/>
                <a:ea typeface="Roboto"/>
                <a:cs typeface="Roboto"/>
                <a:sym typeface="Roboto"/>
              </a:endParaRPr>
            </a:p>
          </p:txBody>
        </p:sp>
        <p:sp>
          <p:nvSpPr>
            <p:cNvPr id="246" name="Google Shape;246;p39"/>
            <p:cNvSpPr txBox="1"/>
            <p:nvPr/>
          </p:nvSpPr>
          <p:spPr>
            <a:xfrm>
              <a:off x="3317101" y="1575830"/>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chemeClr val="lt2"/>
                  </a:solidFill>
                  <a:latin typeface="Roboto"/>
                  <a:ea typeface="Roboto"/>
                  <a:cs typeface="Roboto"/>
                  <a:sym typeface="Roboto"/>
                </a:rPr>
                <a:t>%</a:t>
              </a:r>
              <a:endParaRPr sz="800">
                <a:solidFill>
                  <a:schemeClr val="lt2"/>
                </a:solidFill>
                <a:latin typeface="Roboto"/>
                <a:ea typeface="Roboto"/>
                <a:cs typeface="Roboto"/>
                <a:sym typeface="Roboto"/>
              </a:endParaRPr>
            </a:p>
          </p:txBody>
        </p:sp>
      </p:grpSp>
      <p:grpSp>
        <p:nvGrpSpPr>
          <p:cNvPr id="247" name="Google Shape;247;p39"/>
          <p:cNvGrpSpPr/>
          <p:nvPr/>
        </p:nvGrpSpPr>
        <p:grpSpPr>
          <a:xfrm>
            <a:off x="7106128" y="1575830"/>
            <a:ext cx="1418334" cy="2315200"/>
            <a:chOff x="4511544" y="1575830"/>
            <a:chExt cx="1418334" cy="2315200"/>
          </a:xfrm>
        </p:grpSpPr>
        <p:cxnSp>
          <p:nvCxnSpPr>
            <p:cNvPr id="248" name="Google Shape;248;p39"/>
            <p:cNvCxnSpPr/>
            <p:nvPr/>
          </p:nvCxnSpPr>
          <p:spPr>
            <a:xfrm>
              <a:off x="5192001"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249" name="Google Shape;249;p39"/>
            <p:cNvSpPr/>
            <p:nvPr/>
          </p:nvSpPr>
          <p:spPr>
            <a:xfrm flipH="1">
              <a:off x="4511544" y="2306625"/>
              <a:ext cx="1418100" cy="143400"/>
            </a:xfrm>
            <a:prstGeom prst="parallelogram">
              <a:avLst>
                <a:gd fmla="val 96952"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50" name="Google Shape;250;p39"/>
            <p:cNvSpPr/>
            <p:nvPr/>
          </p:nvSpPr>
          <p:spPr>
            <a:xfrm>
              <a:off x="4511779" y="2460450"/>
              <a:ext cx="1418100" cy="143400"/>
            </a:xfrm>
            <a:prstGeom prst="parallelogram">
              <a:avLst>
                <a:gd fmla="val 9695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9"/>
            <p:cNvSpPr txBox="1"/>
            <p:nvPr/>
          </p:nvSpPr>
          <p:spPr>
            <a:xfrm>
              <a:off x="4619580" y="2696830"/>
              <a:ext cx="11673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chemeClr val="lt2"/>
                  </a:solidFill>
                  <a:latin typeface="Roboto"/>
                  <a:ea typeface="Roboto"/>
                  <a:cs typeface="Roboto"/>
                  <a:sym typeface="Roboto"/>
                </a:rPr>
                <a:t>Results</a:t>
              </a:r>
              <a:endParaRPr b="1" sz="1000">
                <a:solidFill>
                  <a:schemeClr val="lt2"/>
                </a:solidFill>
                <a:latin typeface="Roboto"/>
                <a:ea typeface="Roboto"/>
                <a:cs typeface="Roboto"/>
                <a:sym typeface="Roboto"/>
              </a:endParaRPr>
            </a:p>
          </p:txBody>
        </p:sp>
        <p:sp>
          <p:nvSpPr>
            <p:cNvPr id="252" name="Google Shape;252;p39"/>
            <p:cNvSpPr txBox="1"/>
            <p:nvPr/>
          </p:nvSpPr>
          <p:spPr>
            <a:xfrm>
              <a:off x="4621740" y="3153630"/>
              <a:ext cx="11673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chemeClr val="lt2"/>
                  </a:solidFill>
                  <a:latin typeface="Roboto"/>
                  <a:ea typeface="Roboto"/>
                  <a:cs typeface="Roboto"/>
                  <a:sym typeface="Roboto"/>
                </a:rPr>
                <a:t>Sai Amrit</a:t>
              </a:r>
              <a:endParaRPr sz="800">
                <a:solidFill>
                  <a:schemeClr val="lt2"/>
                </a:solidFill>
                <a:latin typeface="Roboto"/>
                <a:ea typeface="Roboto"/>
                <a:cs typeface="Roboto"/>
                <a:sym typeface="Roboto"/>
              </a:endParaRPr>
            </a:p>
          </p:txBody>
        </p:sp>
        <p:sp>
          <p:nvSpPr>
            <p:cNvPr id="253" name="Google Shape;253;p39"/>
            <p:cNvSpPr txBox="1"/>
            <p:nvPr/>
          </p:nvSpPr>
          <p:spPr>
            <a:xfrm>
              <a:off x="4611761" y="1575830"/>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chemeClr val="lt2"/>
                  </a:solidFill>
                  <a:latin typeface="Roboto"/>
                  <a:ea typeface="Roboto"/>
                  <a:cs typeface="Roboto"/>
                  <a:sym typeface="Roboto"/>
                </a:rPr>
                <a:t>%</a:t>
              </a:r>
              <a:endParaRPr sz="800">
                <a:solidFill>
                  <a:schemeClr val="lt2"/>
                </a:solidFill>
                <a:latin typeface="Roboto"/>
                <a:ea typeface="Roboto"/>
                <a:cs typeface="Roboto"/>
                <a:sym typeface="Roboto"/>
              </a:endParaRPr>
            </a:p>
          </p:txBody>
        </p:sp>
      </p:grpSp>
      <p:sp>
        <p:nvSpPr>
          <p:cNvPr id="254" name="Google Shape;254;p39"/>
          <p:cNvSpPr txBox="1"/>
          <p:nvPr>
            <p:ph type="title"/>
          </p:nvPr>
        </p:nvSpPr>
        <p:spPr>
          <a:xfrm>
            <a:off x="311700" y="190400"/>
            <a:ext cx="8520600" cy="61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600">
                <a:latin typeface="Lato"/>
                <a:ea typeface="Lato"/>
                <a:cs typeface="Lato"/>
                <a:sym typeface="Lato"/>
              </a:rPr>
              <a:t>Division of Work</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0"/>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260" name="Google Shape;260;p40"/>
          <p:cNvSpPr txBox="1"/>
          <p:nvPr/>
        </p:nvSpPr>
        <p:spPr>
          <a:xfrm>
            <a:off x="8199875" y="4542125"/>
            <a:ext cx="792300" cy="4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800">
                <a:solidFill>
                  <a:srgbClr val="FFFFFF"/>
                </a:solidFill>
                <a:latin typeface="Old Standard TT"/>
                <a:ea typeface="Old Standard TT"/>
                <a:cs typeface="Old Standard TT"/>
                <a:sym typeface="Old Standard TT"/>
              </a:rPr>
              <a:t>Fin.</a:t>
            </a:r>
            <a:endParaRPr i="1" sz="1800">
              <a:solidFill>
                <a:srgbClr val="FFFFFF"/>
              </a:solidFill>
              <a:latin typeface="Old Standard TT"/>
              <a:ea typeface="Old Standard TT"/>
              <a:cs typeface="Old Standard TT"/>
              <a:sym typeface="Old Standard T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6"/>
          <p:cNvSpPr txBox="1"/>
          <p:nvPr>
            <p:ph type="title"/>
          </p:nvPr>
        </p:nvSpPr>
        <p:spPr>
          <a:xfrm>
            <a:off x="385575" y="191175"/>
            <a:ext cx="8037300" cy="52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Lato"/>
                <a:ea typeface="Lato"/>
                <a:cs typeface="Lato"/>
                <a:sym typeface="Lato"/>
              </a:rPr>
              <a:t>Segmentation with Region Graphs</a:t>
            </a:r>
            <a:endParaRPr b="1" sz="2600">
              <a:latin typeface="Lato"/>
              <a:ea typeface="Lato"/>
              <a:cs typeface="Lato"/>
              <a:sym typeface="Lato"/>
            </a:endParaRPr>
          </a:p>
        </p:txBody>
      </p:sp>
      <p:sp>
        <p:nvSpPr>
          <p:cNvPr id="117" name="Google Shape;117;p26"/>
          <p:cNvSpPr txBox="1"/>
          <p:nvPr>
            <p:ph idx="1" type="body"/>
          </p:nvPr>
        </p:nvSpPr>
        <p:spPr>
          <a:xfrm>
            <a:off x="399000" y="1142200"/>
            <a:ext cx="8346000" cy="30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383536"/>
                </a:solidFill>
                <a:latin typeface="Lato"/>
                <a:ea typeface="Lato"/>
                <a:cs typeface="Lato"/>
                <a:sym typeface="Lato"/>
              </a:rPr>
              <a:t>Segmentation is a difficult problem to solve in image processing and computer vision, yet contains high potential for image understanding, analysis, and is useful in several downstream tasks. This work takes the region merging approach to segmentation. Following is the pipeline of the implementation :</a:t>
            </a:r>
            <a:endParaRPr sz="1200">
              <a:solidFill>
                <a:srgbClr val="383536"/>
              </a:solidFill>
              <a:latin typeface="Lato"/>
              <a:ea typeface="Lato"/>
              <a:cs typeface="Lato"/>
              <a:sym typeface="Lato"/>
            </a:endParaRPr>
          </a:p>
          <a:p>
            <a:pPr indent="-304800" lvl="0" marL="457200" rtl="0" algn="l">
              <a:lnSpc>
                <a:spcPct val="150000"/>
              </a:lnSpc>
              <a:spcBef>
                <a:spcPts val="1600"/>
              </a:spcBef>
              <a:spcAft>
                <a:spcPts val="0"/>
              </a:spcAft>
              <a:buClr>
                <a:srgbClr val="383536"/>
              </a:buClr>
              <a:buSzPts val="1200"/>
              <a:buFont typeface="Lato"/>
              <a:buChar char="●"/>
            </a:pPr>
            <a:r>
              <a:rPr lang="en" sz="1200">
                <a:solidFill>
                  <a:srgbClr val="383536"/>
                </a:solidFill>
                <a:latin typeface="Lato"/>
                <a:ea typeface="Lato"/>
                <a:cs typeface="Lato"/>
                <a:sym typeface="Lato"/>
              </a:rPr>
              <a:t>We start with an initially over-segmented image with many regions (can contain vertices or super-pixels).</a:t>
            </a:r>
            <a:endParaRPr sz="1200">
              <a:solidFill>
                <a:srgbClr val="383536"/>
              </a:solidFill>
              <a:latin typeface="Lato"/>
              <a:ea typeface="Lato"/>
              <a:cs typeface="Lato"/>
              <a:sym typeface="Lato"/>
            </a:endParaRPr>
          </a:p>
          <a:p>
            <a:pPr indent="-304800" lvl="0" marL="457200" rtl="0" algn="l">
              <a:lnSpc>
                <a:spcPct val="150000"/>
              </a:lnSpc>
              <a:spcBef>
                <a:spcPts val="0"/>
              </a:spcBef>
              <a:spcAft>
                <a:spcPts val="0"/>
              </a:spcAft>
              <a:buClr>
                <a:srgbClr val="383536"/>
              </a:buClr>
              <a:buSzPts val="1200"/>
              <a:buFont typeface="Lato"/>
              <a:buChar char="●"/>
            </a:pPr>
            <a:r>
              <a:rPr lang="en" sz="1200">
                <a:solidFill>
                  <a:srgbClr val="383536"/>
                </a:solidFill>
                <a:latin typeface="Lato"/>
                <a:ea typeface="Lato"/>
                <a:cs typeface="Lato"/>
                <a:sym typeface="Lato"/>
              </a:rPr>
              <a:t>Formulate the image as a graph and segmentation over this graph as an optimization problem.</a:t>
            </a:r>
            <a:endParaRPr sz="1200">
              <a:solidFill>
                <a:srgbClr val="383536"/>
              </a:solidFill>
              <a:latin typeface="Lato"/>
              <a:ea typeface="Lato"/>
              <a:cs typeface="Lato"/>
              <a:sym typeface="Lato"/>
            </a:endParaRPr>
          </a:p>
          <a:p>
            <a:pPr indent="-304800" lvl="0" marL="457200" rtl="0" algn="l">
              <a:lnSpc>
                <a:spcPct val="150000"/>
              </a:lnSpc>
              <a:spcBef>
                <a:spcPts val="0"/>
              </a:spcBef>
              <a:spcAft>
                <a:spcPts val="0"/>
              </a:spcAft>
              <a:buClr>
                <a:srgbClr val="383536"/>
              </a:buClr>
              <a:buSzPts val="1200"/>
              <a:buFont typeface="Lato"/>
              <a:buChar char="●"/>
            </a:pPr>
            <a:r>
              <a:rPr lang="en" sz="1200">
                <a:solidFill>
                  <a:srgbClr val="383536"/>
                </a:solidFill>
                <a:latin typeface="Lato"/>
                <a:ea typeface="Lato"/>
                <a:cs typeface="Lato"/>
                <a:sym typeface="Lato"/>
              </a:rPr>
              <a:t>Iteratively merge regions according to some statistical tests.</a:t>
            </a:r>
            <a:endParaRPr sz="1200">
              <a:solidFill>
                <a:srgbClr val="383536"/>
              </a:solidFill>
              <a:latin typeface="Lato"/>
              <a:ea typeface="Lato"/>
              <a:cs typeface="Lato"/>
              <a:sym typeface="Lato"/>
            </a:endParaRPr>
          </a:p>
          <a:p>
            <a:pPr indent="-304800" lvl="0" marL="457200" rtl="0" algn="l">
              <a:lnSpc>
                <a:spcPct val="150000"/>
              </a:lnSpc>
              <a:spcBef>
                <a:spcPts val="0"/>
              </a:spcBef>
              <a:spcAft>
                <a:spcPts val="0"/>
              </a:spcAft>
              <a:buClr>
                <a:srgbClr val="383536"/>
              </a:buClr>
              <a:buSzPts val="1200"/>
              <a:buFont typeface="Lato"/>
              <a:buChar char="●"/>
            </a:pPr>
            <a:r>
              <a:rPr lang="en" sz="1200">
                <a:solidFill>
                  <a:srgbClr val="383536"/>
                </a:solidFill>
                <a:latin typeface="Lato"/>
                <a:ea typeface="Lato"/>
                <a:cs typeface="Lato"/>
                <a:sym typeface="Lato"/>
              </a:rPr>
              <a:t>Build the objective function and propose a solution based on dynamic programming.</a:t>
            </a:r>
            <a:endParaRPr sz="1200">
              <a:solidFill>
                <a:srgbClr val="383536"/>
              </a:solidFill>
              <a:latin typeface="Lato"/>
              <a:ea typeface="Lato"/>
              <a:cs typeface="Lato"/>
              <a:sym typeface="Lato"/>
            </a:endParaRPr>
          </a:p>
          <a:p>
            <a:pPr indent="-304800" lvl="0" marL="457200" rtl="0" algn="l">
              <a:lnSpc>
                <a:spcPct val="150000"/>
              </a:lnSpc>
              <a:spcBef>
                <a:spcPts val="0"/>
              </a:spcBef>
              <a:spcAft>
                <a:spcPts val="0"/>
              </a:spcAft>
              <a:buClr>
                <a:srgbClr val="383536"/>
              </a:buClr>
              <a:buSzPts val="1200"/>
              <a:buFont typeface="Lato"/>
              <a:buChar char="●"/>
            </a:pPr>
            <a:r>
              <a:rPr lang="en" sz="1200">
                <a:solidFill>
                  <a:srgbClr val="383536"/>
                </a:solidFill>
                <a:latin typeface="Lato"/>
                <a:ea typeface="Lato"/>
                <a:cs typeface="Lato"/>
                <a:sym typeface="Lato"/>
              </a:rPr>
              <a:t>Show that local segmentation using this method also satisfies global segmentation properties.</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7"/>
          <p:cNvSpPr txBox="1"/>
          <p:nvPr>
            <p:ph type="title"/>
          </p:nvPr>
        </p:nvSpPr>
        <p:spPr>
          <a:xfrm>
            <a:off x="311700" y="183125"/>
            <a:ext cx="8520600" cy="61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3000"/>
              <a:buNone/>
            </a:pPr>
            <a:r>
              <a:rPr b="1" lang="en" sz="2600">
                <a:solidFill>
                  <a:srgbClr val="383536"/>
                </a:solidFill>
                <a:latin typeface="Lato"/>
                <a:ea typeface="Lato"/>
                <a:cs typeface="Lato"/>
                <a:sym typeface="Lato"/>
              </a:rPr>
              <a:t>Building the Region Graph</a:t>
            </a:r>
            <a:endParaRPr sz="4400"/>
          </a:p>
        </p:txBody>
      </p:sp>
      <p:sp>
        <p:nvSpPr>
          <p:cNvPr id="123" name="Google Shape;123;p27"/>
          <p:cNvSpPr txBox="1"/>
          <p:nvPr>
            <p:ph idx="1" type="body"/>
          </p:nvPr>
        </p:nvSpPr>
        <p:spPr>
          <a:xfrm>
            <a:off x="347825" y="711650"/>
            <a:ext cx="8520600" cy="682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383536"/>
                </a:solidFill>
                <a:latin typeface="Lato"/>
                <a:ea typeface="Lato"/>
                <a:cs typeface="Lato"/>
                <a:sym typeface="Lato"/>
              </a:rPr>
              <a:t>Given an image, an undirected graph G = ( V , E ) , where V is set of vertices representing the pixels or regions and E are set of edges with weight given by minimum dissimilarity between two regions. </a:t>
            </a:r>
            <a:endParaRPr sz="1200">
              <a:solidFill>
                <a:srgbClr val="383536"/>
              </a:solidFill>
              <a:latin typeface="Lato"/>
              <a:ea typeface="Lato"/>
              <a:cs typeface="Lato"/>
              <a:sym typeface="Lato"/>
            </a:endParaRPr>
          </a:p>
        </p:txBody>
      </p:sp>
      <p:pic>
        <p:nvPicPr>
          <p:cNvPr id="124" name="Google Shape;124;p27"/>
          <p:cNvPicPr preferRelativeResize="0"/>
          <p:nvPr/>
        </p:nvPicPr>
        <p:blipFill rotWithShape="1">
          <a:blip r:embed="rId3">
            <a:alphaModFix/>
          </a:blip>
          <a:srcRect b="0" l="0" r="0" t="0"/>
          <a:stretch/>
        </p:blipFill>
        <p:spPr>
          <a:xfrm>
            <a:off x="2377075" y="1462463"/>
            <a:ext cx="1830075" cy="1537485"/>
          </a:xfrm>
          <a:prstGeom prst="rect">
            <a:avLst/>
          </a:prstGeom>
          <a:noFill/>
          <a:ln>
            <a:noFill/>
          </a:ln>
        </p:spPr>
      </p:pic>
      <p:pic>
        <p:nvPicPr>
          <p:cNvPr id="125" name="Google Shape;125;p27"/>
          <p:cNvPicPr preferRelativeResize="0"/>
          <p:nvPr/>
        </p:nvPicPr>
        <p:blipFill rotWithShape="1">
          <a:blip r:embed="rId4">
            <a:alphaModFix/>
          </a:blip>
          <a:srcRect b="0" l="0" r="0" t="0"/>
          <a:stretch/>
        </p:blipFill>
        <p:spPr>
          <a:xfrm>
            <a:off x="4566738" y="1462450"/>
            <a:ext cx="1830077" cy="1537500"/>
          </a:xfrm>
          <a:prstGeom prst="rect">
            <a:avLst/>
          </a:prstGeom>
          <a:noFill/>
          <a:ln>
            <a:noFill/>
          </a:ln>
        </p:spPr>
      </p:pic>
      <p:sp>
        <p:nvSpPr>
          <p:cNvPr id="126" name="Google Shape;126;p27"/>
          <p:cNvSpPr txBox="1"/>
          <p:nvPr/>
        </p:nvSpPr>
        <p:spPr>
          <a:xfrm>
            <a:off x="2769925" y="2925163"/>
            <a:ext cx="3462900" cy="43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Hind Vadodara Light"/>
                <a:ea typeface="Hind Vadodara Light"/>
                <a:cs typeface="Hind Vadodara Light"/>
                <a:sym typeface="Hind Vadodara Light"/>
              </a:rPr>
              <a:t>Region Adjacency Graph formation from parts of Image</a:t>
            </a:r>
            <a:endParaRPr b="0" i="0" sz="1100" u="none" cap="none" strike="noStrike">
              <a:solidFill>
                <a:srgbClr val="000000"/>
              </a:solidFill>
              <a:latin typeface="Hind Vadodara Light"/>
              <a:ea typeface="Hind Vadodara Light"/>
              <a:cs typeface="Hind Vadodara Light"/>
              <a:sym typeface="Hind Vadodara Light"/>
            </a:endParaRPr>
          </a:p>
        </p:txBody>
      </p:sp>
      <p:pic>
        <p:nvPicPr>
          <p:cNvPr id="127" name="Google Shape;127;p27"/>
          <p:cNvPicPr preferRelativeResize="0"/>
          <p:nvPr/>
        </p:nvPicPr>
        <p:blipFill rotWithShape="1">
          <a:blip r:embed="rId5">
            <a:alphaModFix/>
          </a:blip>
          <a:srcRect b="0" l="0" r="0" t="0"/>
          <a:stretch/>
        </p:blipFill>
        <p:spPr>
          <a:xfrm>
            <a:off x="2109550" y="3919350"/>
            <a:ext cx="4924900" cy="1047175"/>
          </a:xfrm>
          <a:prstGeom prst="rect">
            <a:avLst/>
          </a:prstGeom>
          <a:noFill/>
          <a:ln>
            <a:noFill/>
          </a:ln>
        </p:spPr>
      </p:pic>
      <p:sp>
        <p:nvSpPr>
          <p:cNvPr id="128" name="Google Shape;128;p27"/>
          <p:cNvSpPr txBox="1"/>
          <p:nvPr>
            <p:ph type="title"/>
          </p:nvPr>
        </p:nvSpPr>
        <p:spPr>
          <a:xfrm>
            <a:off x="347825" y="3223875"/>
            <a:ext cx="8520600" cy="61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600">
                <a:latin typeface="Lato"/>
                <a:ea typeface="Lato"/>
                <a:cs typeface="Lato"/>
                <a:sym typeface="Lato"/>
              </a:rPr>
              <a:t>Region Merging</a:t>
            </a:r>
            <a:endParaRPr b="1" sz="26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8"/>
          <p:cNvSpPr txBox="1"/>
          <p:nvPr>
            <p:ph type="title"/>
          </p:nvPr>
        </p:nvSpPr>
        <p:spPr>
          <a:xfrm>
            <a:off x="311700" y="204950"/>
            <a:ext cx="8520600" cy="61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3000"/>
              <a:buNone/>
            </a:pPr>
            <a:r>
              <a:rPr b="1" lang="en" sz="2600">
                <a:latin typeface="Lato"/>
                <a:ea typeface="Lato"/>
                <a:cs typeface="Lato"/>
                <a:sym typeface="Lato"/>
              </a:rPr>
              <a:t>Conditions for region Merging:</a:t>
            </a:r>
            <a:endParaRPr b="1" sz="2600">
              <a:latin typeface="Lato"/>
              <a:ea typeface="Lato"/>
              <a:cs typeface="Lato"/>
              <a:sym typeface="Lato"/>
            </a:endParaRPr>
          </a:p>
        </p:txBody>
      </p:sp>
      <p:sp>
        <p:nvSpPr>
          <p:cNvPr id="134" name="Google Shape;134;p28"/>
          <p:cNvSpPr txBox="1"/>
          <p:nvPr>
            <p:ph idx="1" type="body"/>
          </p:nvPr>
        </p:nvSpPr>
        <p:spPr>
          <a:xfrm>
            <a:off x="311700" y="774375"/>
            <a:ext cx="8520600" cy="79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383536"/>
                </a:solidFill>
                <a:latin typeface="Lato"/>
                <a:ea typeface="Lato"/>
                <a:cs typeface="Lato"/>
                <a:sym typeface="Lato"/>
              </a:rPr>
              <a:t>Region Merging is essentially depends on:</a:t>
            </a:r>
            <a:endParaRPr sz="1100">
              <a:solidFill>
                <a:srgbClr val="383536"/>
              </a:solidFill>
              <a:latin typeface="Lato"/>
              <a:ea typeface="Lato"/>
              <a:cs typeface="Lato"/>
              <a:sym typeface="Lato"/>
            </a:endParaRPr>
          </a:p>
          <a:p>
            <a:pPr indent="-292100" lvl="0" marL="457200" rtl="0" algn="l">
              <a:lnSpc>
                <a:spcPct val="115000"/>
              </a:lnSpc>
              <a:spcBef>
                <a:spcPts val="0"/>
              </a:spcBef>
              <a:spcAft>
                <a:spcPts val="0"/>
              </a:spcAft>
              <a:buClr>
                <a:srgbClr val="383536"/>
              </a:buClr>
              <a:buSzPts val="1000"/>
              <a:buFont typeface="Lato"/>
              <a:buChar char="●"/>
            </a:pPr>
            <a:r>
              <a:rPr lang="en" sz="1000">
                <a:solidFill>
                  <a:srgbClr val="383536"/>
                </a:solidFill>
                <a:latin typeface="Lato"/>
                <a:ea typeface="Lato"/>
                <a:cs typeface="Lato"/>
                <a:sym typeface="Lato"/>
              </a:rPr>
              <a:t>Compatibility : Depends on the weights associated with edges of adjacent regions</a:t>
            </a:r>
            <a:endParaRPr sz="1000">
              <a:solidFill>
                <a:srgbClr val="383536"/>
              </a:solidFill>
              <a:latin typeface="Lato"/>
              <a:ea typeface="Lato"/>
              <a:cs typeface="Lato"/>
              <a:sym typeface="Lato"/>
            </a:endParaRPr>
          </a:p>
          <a:p>
            <a:pPr indent="-298450" lvl="0" marL="457200" rtl="0" algn="l">
              <a:lnSpc>
                <a:spcPct val="115000"/>
              </a:lnSpc>
              <a:spcBef>
                <a:spcPts val="0"/>
              </a:spcBef>
              <a:spcAft>
                <a:spcPts val="0"/>
              </a:spcAft>
              <a:buClr>
                <a:srgbClr val="383536"/>
              </a:buClr>
              <a:buSzPts val="1100"/>
              <a:buFont typeface="Lato"/>
              <a:buChar char="●"/>
            </a:pPr>
            <a:r>
              <a:rPr lang="en" sz="1100">
                <a:solidFill>
                  <a:srgbClr val="383536"/>
                </a:solidFill>
                <a:latin typeface="Lato"/>
                <a:ea typeface="Lato"/>
                <a:cs typeface="Lato"/>
                <a:sym typeface="Lato"/>
              </a:rPr>
              <a:t>Stopping Criteria: Sequential Probability Ratio Test (SPRT)</a:t>
            </a:r>
            <a:endParaRPr sz="1100">
              <a:solidFill>
                <a:srgbClr val="383536"/>
              </a:solidFill>
              <a:latin typeface="Lato"/>
              <a:ea typeface="Lato"/>
              <a:cs typeface="Lato"/>
              <a:sym typeface="Lato"/>
            </a:endParaRPr>
          </a:p>
          <a:p>
            <a:pPr indent="0" lvl="0" marL="0" rtl="0" algn="l">
              <a:lnSpc>
                <a:spcPct val="115000"/>
              </a:lnSpc>
              <a:spcBef>
                <a:spcPts val="0"/>
              </a:spcBef>
              <a:spcAft>
                <a:spcPts val="0"/>
              </a:spcAft>
              <a:buNone/>
            </a:pPr>
            <a:r>
              <a:t/>
            </a:r>
            <a:endParaRPr>
              <a:latin typeface="Lato"/>
              <a:ea typeface="Lato"/>
              <a:cs typeface="Lato"/>
              <a:sym typeface="Lato"/>
            </a:endParaRPr>
          </a:p>
        </p:txBody>
      </p:sp>
      <p:pic>
        <p:nvPicPr>
          <p:cNvPr id="135" name="Google Shape;135;p28"/>
          <p:cNvPicPr preferRelativeResize="0"/>
          <p:nvPr/>
        </p:nvPicPr>
        <p:blipFill rotWithShape="1">
          <a:blip r:embed="rId3">
            <a:alphaModFix/>
          </a:blip>
          <a:srcRect b="0" l="0" r="0" t="0"/>
          <a:stretch/>
        </p:blipFill>
        <p:spPr>
          <a:xfrm>
            <a:off x="2260013" y="1615775"/>
            <a:ext cx="4346326" cy="3109526"/>
          </a:xfrm>
          <a:prstGeom prst="rect">
            <a:avLst/>
          </a:prstGeom>
          <a:noFill/>
          <a:ln>
            <a:noFill/>
          </a:ln>
        </p:spPr>
      </p:pic>
      <p:sp>
        <p:nvSpPr>
          <p:cNvPr id="136" name="Google Shape;136;p28"/>
          <p:cNvSpPr txBox="1"/>
          <p:nvPr/>
        </p:nvSpPr>
        <p:spPr>
          <a:xfrm>
            <a:off x="2948478" y="4677100"/>
            <a:ext cx="2969400" cy="26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Hind Vadodara Light"/>
                <a:ea typeface="Hind Vadodara Light"/>
                <a:cs typeface="Hind Vadodara Light"/>
                <a:sym typeface="Hind Vadodara Light"/>
              </a:rPr>
              <a:t>Algorithm for consistency test (The SPRT test)</a:t>
            </a:r>
            <a:endParaRPr b="0" i="0" sz="1100" u="none" cap="none" strike="noStrike">
              <a:solidFill>
                <a:srgbClr val="000000"/>
              </a:solidFill>
              <a:latin typeface="Hind Vadodara Light"/>
              <a:ea typeface="Hind Vadodara Light"/>
              <a:cs typeface="Hind Vadodara Light"/>
              <a:sym typeface="Hind Vadodara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9"/>
          <p:cNvSpPr txBox="1"/>
          <p:nvPr>
            <p:ph type="title"/>
          </p:nvPr>
        </p:nvSpPr>
        <p:spPr>
          <a:xfrm>
            <a:off x="341800" y="288425"/>
            <a:ext cx="8520600" cy="61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3000"/>
              <a:buNone/>
            </a:pPr>
            <a:r>
              <a:rPr b="1" lang="en" sz="2600">
                <a:latin typeface="Lato"/>
                <a:ea typeface="Lato"/>
                <a:cs typeface="Lato"/>
                <a:sym typeface="Lato"/>
              </a:rPr>
              <a:t>Dynamic Region Merging</a:t>
            </a:r>
            <a:endParaRPr b="1" sz="2600">
              <a:latin typeface="Lato"/>
              <a:ea typeface="Lato"/>
              <a:cs typeface="Lato"/>
              <a:sym typeface="Lato"/>
            </a:endParaRPr>
          </a:p>
        </p:txBody>
      </p:sp>
      <p:sp>
        <p:nvSpPr>
          <p:cNvPr id="142" name="Google Shape;142;p29"/>
          <p:cNvSpPr txBox="1"/>
          <p:nvPr>
            <p:ph idx="1" type="body"/>
          </p:nvPr>
        </p:nvSpPr>
        <p:spPr>
          <a:xfrm>
            <a:off x="311700" y="990900"/>
            <a:ext cx="8520600" cy="15492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383536"/>
              </a:buClr>
              <a:buSzPts val="1100"/>
              <a:buFont typeface="Hind Vadodara Light"/>
              <a:buChar char="●"/>
            </a:pPr>
            <a:r>
              <a:rPr lang="en" sz="1100">
                <a:solidFill>
                  <a:srgbClr val="383536"/>
                </a:solidFill>
                <a:latin typeface="Hind Vadodara Light"/>
                <a:ea typeface="Hind Vadodara Light"/>
                <a:cs typeface="Hind Vadodara Light"/>
                <a:sym typeface="Hind Vadodara Light"/>
              </a:rPr>
              <a:t>As stated before, we start with an over-segmented image. We can use watershed, SLIC, or K-means based simple methods to obtain such an initial segmentation easily. </a:t>
            </a:r>
            <a:endParaRPr sz="1100">
              <a:solidFill>
                <a:srgbClr val="383536"/>
              </a:solidFill>
              <a:latin typeface="Hind Vadodara Light"/>
              <a:ea typeface="Hind Vadodara Light"/>
              <a:cs typeface="Hind Vadodara Light"/>
              <a:sym typeface="Hind Vadodara Light"/>
            </a:endParaRPr>
          </a:p>
          <a:p>
            <a:pPr indent="0" lvl="0" marL="457200" rtl="0" algn="l">
              <a:lnSpc>
                <a:spcPct val="115000"/>
              </a:lnSpc>
              <a:spcBef>
                <a:spcPts val="0"/>
              </a:spcBef>
              <a:spcAft>
                <a:spcPts val="0"/>
              </a:spcAft>
              <a:buNone/>
            </a:pPr>
            <a:r>
              <a:t/>
            </a:r>
            <a:endParaRPr sz="1100">
              <a:solidFill>
                <a:srgbClr val="383536"/>
              </a:solidFill>
              <a:latin typeface="Hind Vadodara Light"/>
              <a:ea typeface="Hind Vadodara Light"/>
              <a:cs typeface="Hind Vadodara Light"/>
              <a:sym typeface="Hind Vadodara Light"/>
            </a:endParaRPr>
          </a:p>
          <a:p>
            <a:pPr indent="-298450" lvl="0" marL="457200" rtl="0" algn="l">
              <a:lnSpc>
                <a:spcPct val="115000"/>
              </a:lnSpc>
              <a:spcBef>
                <a:spcPts val="0"/>
              </a:spcBef>
              <a:spcAft>
                <a:spcPts val="0"/>
              </a:spcAft>
              <a:buClr>
                <a:srgbClr val="383536"/>
              </a:buClr>
              <a:buSzPts val="1100"/>
              <a:buFont typeface="Hind Vadodara Light"/>
              <a:buChar char="●"/>
            </a:pPr>
            <a:r>
              <a:rPr lang="en" sz="1100">
                <a:solidFill>
                  <a:srgbClr val="383536"/>
                </a:solidFill>
                <a:latin typeface="Hind Vadodara Light"/>
                <a:ea typeface="Hind Vadodara Light"/>
                <a:cs typeface="Hind Vadodara Light"/>
                <a:sym typeface="Hind Vadodara Light"/>
              </a:rPr>
              <a:t>Considering the region merging as a labelling problem, we see that each region in the graph changes from an initial label to a new label on each iteration (could be same or repetitive as well), and we want to find the overall final label for these regions.</a:t>
            </a:r>
            <a:endParaRPr sz="1100">
              <a:solidFill>
                <a:srgbClr val="383536"/>
              </a:solidFill>
              <a:latin typeface="Hind Vadodara Light"/>
              <a:ea typeface="Hind Vadodara Light"/>
              <a:cs typeface="Hind Vadodara Light"/>
              <a:sym typeface="Hind Vadodara Light"/>
            </a:endParaRPr>
          </a:p>
          <a:p>
            <a:pPr indent="0" lvl="0" marL="457200" rtl="0" algn="l">
              <a:lnSpc>
                <a:spcPct val="115000"/>
              </a:lnSpc>
              <a:spcBef>
                <a:spcPts val="0"/>
              </a:spcBef>
              <a:spcAft>
                <a:spcPts val="0"/>
              </a:spcAft>
              <a:buNone/>
            </a:pPr>
            <a:r>
              <a:t/>
            </a:r>
            <a:endParaRPr sz="1100">
              <a:solidFill>
                <a:srgbClr val="383536"/>
              </a:solidFill>
              <a:latin typeface="Hind Vadodara Light"/>
              <a:ea typeface="Hind Vadodara Light"/>
              <a:cs typeface="Hind Vadodara Light"/>
              <a:sym typeface="Hind Vadodara Light"/>
            </a:endParaRPr>
          </a:p>
          <a:p>
            <a:pPr indent="-298450" lvl="0" marL="457200" rtl="0" algn="l">
              <a:lnSpc>
                <a:spcPct val="115000"/>
              </a:lnSpc>
              <a:spcBef>
                <a:spcPts val="0"/>
              </a:spcBef>
              <a:spcAft>
                <a:spcPts val="0"/>
              </a:spcAft>
              <a:buClr>
                <a:srgbClr val="383536"/>
              </a:buClr>
              <a:buSzPts val="1100"/>
              <a:buChar char="●"/>
            </a:pPr>
            <a:r>
              <a:rPr lang="en" sz="1100">
                <a:solidFill>
                  <a:srgbClr val="383536"/>
                </a:solidFill>
                <a:latin typeface="Hind Vadodara Light"/>
                <a:ea typeface="Hind Vadodara Light"/>
                <a:cs typeface="Hind Vadodara Light"/>
                <a:sym typeface="Hind Vadodara Light"/>
              </a:rPr>
              <a:t>Ideally, we want to find the optimal sequence of merges which produces the union of optimal labeling for all the regions, and hence minimizes the cost of such transitions.</a:t>
            </a:r>
            <a:endParaRPr sz="1400">
              <a:latin typeface="Hind Vadodara Light"/>
              <a:ea typeface="Hind Vadodara Light"/>
              <a:cs typeface="Hind Vadodara Light"/>
              <a:sym typeface="Hind Vadodara Light"/>
            </a:endParaRPr>
          </a:p>
          <a:p>
            <a:pPr indent="0" lvl="0" marL="0" rtl="0" algn="l">
              <a:lnSpc>
                <a:spcPct val="115000"/>
              </a:lnSpc>
              <a:spcBef>
                <a:spcPts val="0"/>
              </a:spcBef>
              <a:spcAft>
                <a:spcPts val="0"/>
              </a:spcAft>
              <a:buNone/>
            </a:pPr>
            <a:r>
              <a:t/>
            </a:r>
            <a:endParaRPr sz="1100">
              <a:solidFill>
                <a:srgbClr val="383536"/>
              </a:solidFill>
              <a:latin typeface="Hind Vadodara Light"/>
              <a:ea typeface="Hind Vadodara Light"/>
              <a:cs typeface="Hind Vadodara Light"/>
              <a:sym typeface="Hind Vadodara Light"/>
            </a:endParaRPr>
          </a:p>
        </p:txBody>
      </p:sp>
      <p:pic>
        <p:nvPicPr>
          <p:cNvPr id="143" name="Google Shape;143;p29"/>
          <p:cNvPicPr preferRelativeResize="0"/>
          <p:nvPr/>
        </p:nvPicPr>
        <p:blipFill rotWithShape="1">
          <a:blip r:embed="rId3">
            <a:alphaModFix/>
          </a:blip>
          <a:srcRect b="0" l="0" r="0" t="0"/>
          <a:stretch/>
        </p:blipFill>
        <p:spPr>
          <a:xfrm>
            <a:off x="1167671" y="3289159"/>
            <a:ext cx="3172575" cy="1081575"/>
          </a:xfrm>
          <a:prstGeom prst="rect">
            <a:avLst/>
          </a:prstGeom>
          <a:noFill/>
          <a:ln>
            <a:noFill/>
          </a:ln>
        </p:spPr>
      </p:pic>
      <p:sp>
        <p:nvSpPr>
          <p:cNvPr id="144" name="Google Shape;144;p29"/>
          <p:cNvSpPr txBox="1"/>
          <p:nvPr/>
        </p:nvSpPr>
        <p:spPr>
          <a:xfrm>
            <a:off x="5096900" y="3326850"/>
            <a:ext cx="3473700" cy="1006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1" lang="en" sz="1100" u="none" cap="none" strike="noStrike">
                <a:solidFill>
                  <a:srgbClr val="383536"/>
                </a:solidFill>
                <a:latin typeface="Hind Vadodara Light"/>
                <a:ea typeface="Hind Vadodara Light"/>
                <a:cs typeface="Hind Vadodara Light"/>
                <a:sym typeface="Hind Vadodara Light"/>
              </a:rPr>
              <a:t>We define the cost for one region, based on the above assumptions as shown (left). Here, each parameter in the final sum is the cost of transition over two labels in the same region.</a:t>
            </a:r>
            <a:endParaRPr b="0" i="1" sz="1100" u="none" cap="none" strike="noStrike">
              <a:solidFill>
                <a:srgbClr val="383536"/>
              </a:solidFill>
              <a:latin typeface="Hind Vadodara Light"/>
              <a:ea typeface="Hind Vadodara Light"/>
              <a:cs typeface="Hind Vadodara Light"/>
              <a:sym typeface="Hind Vadodara Light"/>
            </a:endParaRPr>
          </a:p>
          <a:p>
            <a:pPr indent="0" lvl="0" marL="0" marR="0" rtl="0" algn="l">
              <a:lnSpc>
                <a:spcPct val="100000"/>
              </a:lnSpc>
              <a:spcBef>
                <a:spcPts val="1600"/>
              </a:spcBef>
              <a:spcAft>
                <a:spcPts val="0"/>
              </a:spcAft>
              <a:buClr>
                <a:srgbClr val="000000"/>
              </a:buClr>
              <a:buSzPts val="1400"/>
              <a:buFont typeface="Arial"/>
              <a:buNone/>
            </a:pPr>
            <a:r>
              <a:t/>
            </a:r>
            <a:endParaRPr b="0" i="1" sz="1400" u="none" cap="none" strike="noStrike">
              <a:solidFill>
                <a:srgbClr val="000000"/>
              </a:solidFill>
              <a:latin typeface="Hind Vadodara Light"/>
              <a:ea typeface="Hind Vadodara Light"/>
              <a:cs typeface="Hind Vadodara Light"/>
              <a:sym typeface="Hind Vadodara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30"/>
          <p:cNvSpPr txBox="1"/>
          <p:nvPr/>
        </p:nvSpPr>
        <p:spPr>
          <a:xfrm flipH="1">
            <a:off x="4068850" y="1028350"/>
            <a:ext cx="4090500" cy="140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383536"/>
                </a:solidFill>
                <a:latin typeface="Lato"/>
                <a:ea typeface="Lato"/>
                <a:cs typeface="Lato"/>
                <a:sym typeface="Lato"/>
              </a:rPr>
              <a:t>We can assume each transition as a layer in a graph, and the weight on the path to be the cost. This way, the changes happening across the entire RAG through time becomes a big graph problem where we need to find the shortest path.</a:t>
            </a:r>
            <a:endParaRPr sz="1200">
              <a:solidFill>
                <a:srgbClr val="383536"/>
              </a:solidFill>
              <a:latin typeface="Lato"/>
              <a:ea typeface="Lato"/>
              <a:cs typeface="Lato"/>
              <a:sym typeface="Lato"/>
            </a:endParaRPr>
          </a:p>
          <a:p>
            <a:pPr indent="0" lvl="0" marL="0" rtl="0" algn="l">
              <a:spcBef>
                <a:spcPts val="0"/>
              </a:spcBef>
              <a:spcAft>
                <a:spcPts val="0"/>
              </a:spcAft>
              <a:buNone/>
            </a:pPr>
            <a:r>
              <a:t/>
            </a:r>
            <a:endParaRPr sz="1200">
              <a:solidFill>
                <a:srgbClr val="383536"/>
              </a:solidFill>
              <a:latin typeface="Lato"/>
              <a:ea typeface="Lato"/>
              <a:cs typeface="Lato"/>
              <a:sym typeface="Lato"/>
            </a:endParaRPr>
          </a:p>
          <a:p>
            <a:pPr indent="0" lvl="0" marL="0" rtl="0" algn="l">
              <a:spcBef>
                <a:spcPts val="0"/>
              </a:spcBef>
              <a:spcAft>
                <a:spcPts val="0"/>
              </a:spcAft>
              <a:buNone/>
            </a:pPr>
            <a:r>
              <a:rPr lang="en" sz="1200">
                <a:solidFill>
                  <a:srgbClr val="383536"/>
                </a:solidFill>
                <a:latin typeface="Lato"/>
                <a:ea typeface="Lato"/>
                <a:cs typeface="Lato"/>
                <a:sym typeface="Lato"/>
              </a:rPr>
              <a:t>And for this task, the dijkstra’s algorithm is taken into application.</a:t>
            </a:r>
            <a:endParaRPr sz="1200">
              <a:solidFill>
                <a:srgbClr val="383536"/>
              </a:solidFill>
              <a:latin typeface="Lato"/>
              <a:ea typeface="Lato"/>
              <a:cs typeface="Lato"/>
              <a:sym typeface="Lato"/>
            </a:endParaRPr>
          </a:p>
        </p:txBody>
      </p:sp>
      <p:sp>
        <p:nvSpPr>
          <p:cNvPr id="150" name="Google Shape;150;p30"/>
          <p:cNvSpPr txBox="1"/>
          <p:nvPr/>
        </p:nvSpPr>
        <p:spPr>
          <a:xfrm>
            <a:off x="420875" y="211325"/>
            <a:ext cx="8456100" cy="630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2600">
                <a:solidFill>
                  <a:srgbClr val="383536"/>
                </a:solidFill>
                <a:latin typeface="Lato"/>
                <a:ea typeface="Lato"/>
                <a:cs typeface="Lato"/>
                <a:sym typeface="Lato"/>
              </a:rPr>
              <a:t>Dynamic Programming Problem</a:t>
            </a:r>
            <a:endParaRPr b="1" sz="2600">
              <a:solidFill>
                <a:srgbClr val="383536"/>
              </a:solidFill>
              <a:latin typeface="Lato"/>
              <a:ea typeface="Lato"/>
              <a:cs typeface="Lato"/>
              <a:sym typeface="Lato"/>
            </a:endParaRPr>
          </a:p>
        </p:txBody>
      </p:sp>
      <p:pic>
        <p:nvPicPr>
          <p:cNvPr id="151" name="Google Shape;151;p30"/>
          <p:cNvPicPr preferRelativeResize="0"/>
          <p:nvPr/>
        </p:nvPicPr>
        <p:blipFill rotWithShape="1">
          <a:blip r:embed="rId3">
            <a:alphaModFix/>
          </a:blip>
          <a:srcRect b="0" l="0" r="0" t="0"/>
          <a:stretch/>
        </p:blipFill>
        <p:spPr>
          <a:xfrm>
            <a:off x="201050" y="1112675"/>
            <a:ext cx="3801551" cy="2042750"/>
          </a:xfrm>
          <a:prstGeom prst="rect">
            <a:avLst/>
          </a:prstGeom>
          <a:noFill/>
          <a:ln>
            <a:noFill/>
          </a:ln>
        </p:spPr>
      </p:pic>
      <p:pic>
        <p:nvPicPr>
          <p:cNvPr id="152" name="Google Shape;152;p30"/>
          <p:cNvPicPr preferRelativeResize="0"/>
          <p:nvPr/>
        </p:nvPicPr>
        <p:blipFill rotWithShape="1">
          <a:blip r:embed="rId4">
            <a:alphaModFix/>
          </a:blip>
          <a:srcRect b="0" l="0" r="0" t="0"/>
          <a:stretch/>
        </p:blipFill>
        <p:spPr>
          <a:xfrm>
            <a:off x="3781000" y="3334650"/>
            <a:ext cx="4892925" cy="1599825"/>
          </a:xfrm>
          <a:prstGeom prst="rect">
            <a:avLst/>
          </a:prstGeom>
          <a:noFill/>
          <a:ln>
            <a:noFill/>
          </a:ln>
        </p:spPr>
      </p:pic>
      <p:sp>
        <p:nvSpPr>
          <p:cNvPr id="153" name="Google Shape;153;p30"/>
          <p:cNvSpPr txBox="1"/>
          <p:nvPr/>
        </p:nvSpPr>
        <p:spPr>
          <a:xfrm>
            <a:off x="2817000" y="3781613"/>
            <a:ext cx="933900" cy="778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Hind Vadodara Light"/>
                <a:ea typeface="Hind Vadodara Light"/>
                <a:cs typeface="Hind Vadodara Light"/>
                <a:sym typeface="Hind Vadodara Light"/>
              </a:rPr>
              <a:t>Overall algorithm as a block</a:t>
            </a:r>
            <a:endParaRPr b="0" i="0" sz="1100" u="none" cap="none" strike="noStrike">
              <a:solidFill>
                <a:srgbClr val="000000"/>
              </a:solidFill>
              <a:latin typeface="Hind Vadodara Light"/>
              <a:ea typeface="Hind Vadodara Light"/>
              <a:cs typeface="Hind Vadodara Light"/>
              <a:sym typeface="Hind Vadodara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1"/>
          <p:cNvSpPr txBox="1"/>
          <p:nvPr>
            <p:ph type="title"/>
          </p:nvPr>
        </p:nvSpPr>
        <p:spPr>
          <a:xfrm>
            <a:off x="311700" y="190400"/>
            <a:ext cx="8520600" cy="61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600">
                <a:latin typeface="Lato"/>
                <a:ea typeface="Lato"/>
                <a:cs typeface="Lato"/>
                <a:sym typeface="Lato"/>
              </a:rPr>
              <a:t>Nearest Neighbour Graph</a:t>
            </a:r>
            <a:endParaRPr b="1" sz="2600">
              <a:latin typeface="Lato"/>
              <a:ea typeface="Lato"/>
              <a:cs typeface="Lato"/>
              <a:sym typeface="Lato"/>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3000"/>
              <a:buNone/>
            </a:pPr>
            <a:r>
              <a:t/>
            </a:r>
            <a:endParaRPr/>
          </a:p>
        </p:txBody>
      </p:sp>
      <p:sp>
        <p:nvSpPr>
          <p:cNvPr id="159" name="Google Shape;159;p31"/>
          <p:cNvSpPr txBox="1"/>
          <p:nvPr>
            <p:ph idx="1" type="body"/>
          </p:nvPr>
        </p:nvSpPr>
        <p:spPr>
          <a:xfrm>
            <a:off x="311700" y="887875"/>
            <a:ext cx="8520600" cy="1243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rgbClr val="383536"/>
                </a:solidFill>
                <a:latin typeface="Hind Vadodara Light"/>
                <a:ea typeface="Hind Vadodara Light"/>
                <a:cs typeface="Hind Vadodara Light"/>
                <a:sym typeface="Hind Vadodara Light"/>
              </a:rPr>
              <a:t>It is easy to see that the previous algorithm has a high time complexity due to the evaluation of the minimum weights between regions for every change and requires a search over all edges at each iteration.</a:t>
            </a:r>
            <a:endParaRPr sz="1100">
              <a:solidFill>
                <a:srgbClr val="383536"/>
              </a:solidFill>
              <a:latin typeface="Hind Vadodara Light"/>
              <a:ea typeface="Hind Vadodara Light"/>
              <a:cs typeface="Hind Vadodara Light"/>
              <a:sym typeface="Hind Vadodara Light"/>
            </a:endParaRPr>
          </a:p>
          <a:p>
            <a:pPr indent="0" lvl="0" marL="0" rtl="0" algn="l">
              <a:lnSpc>
                <a:spcPct val="100000"/>
              </a:lnSpc>
              <a:spcBef>
                <a:spcPts val="0"/>
              </a:spcBef>
              <a:spcAft>
                <a:spcPts val="0"/>
              </a:spcAft>
              <a:buClr>
                <a:schemeClr val="dk1"/>
              </a:buClr>
              <a:buSzPts val="1100"/>
              <a:buFont typeface="Arial"/>
              <a:buNone/>
            </a:pPr>
            <a:r>
              <a:t/>
            </a:r>
            <a:endParaRPr sz="1100">
              <a:solidFill>
                <a:srgbClr val="383536"/>
              </a:solidFill>
              <a:latin typeface="Hind Vadodara Light"/>
              <a:ea typeface="Hind Vadodara Light"/>
              <a:cs typeface="Hind Vadodara Light"/>
              <a:sym typeface="Hind Vadodara Light"/>
            </a:endParaRPr>
          </a:p>
          <a:p>
            <a:pPr indent="0" lvl="0" marL="0" rtl="0" algn="l">
              <a:lnSpc>
                <a:spcPct val="100000"/>
              </a:lnSpc>
              <a:spcBef>
                <a:spcPts val="0"/>
              </a:spcBef>
              <a:spcAft>
                <a:spcPts val="0"/>
              </a:spcAft>
              <a:buSzPts val="1800"/>
              <a:buNone/>
            </a:pPr>
            <a:r>
              <a:rPr lang="en" sz="1100">
                <a:solidFill>
                  <a:srgbClr val="383536"/>
                </a:solidFill>
                <a:latin typeface="Hind Vadodara Light"/>
                <a:ea typeface="Hind Vadodara Light"/>
                <a:cs typeface="Hind Vadodara Light"/>
                <a:sym typeface="Hind Vadodara Light"/>
              </a:rPr>
              <a:t>Such an evaluation is very slow and even for regions which have been merged, it becomes a redundant operation. To cope with this problem, the authors propose a variation to the graph which is formed by creating a Nearest neighbour alternative called the NNG (Nearest neighbour graph) </a:t>
            </a:r>
            <a:r>
              <a:rPr i="1" lang="en" sz="1100">
                <a:solidFill>
                  <a:srgbClr val="383536"/>
                </a:solidFill>
                <a:latin typeface="Hind Vadodara Light"/>
                <a:ea typeface="Hind Vadodara Light"/>
                <a:cs typeface="Hind Vadodara Light"/>
                <a:sym typeface="Hind Vadodara Light"/>
              </a:rPr>
              <a:t>(left)</a:t>
            </a:r>
            <a:r>
              <a:rPr lang="en" sz="1100">
                <a:solidFill>
                  <a:srgbClr val="383536"/>
                </a:solidFill>
                <a:latin typeface="Hind Vadodara Light"/>
                <a:ea typeface="Hind Vadodara Light"/>
                <a:cs typeface="Hind Vadodara Light"/>
                <a:sym typeface="Hind Vadodara Light"/>
              </a:rPr>
              <a:t>.</a:t>
            </a:r>
            <a:endParaRPr/>
          </a:p>
        </p:txBody>
      </p:sp>
      <p:pic>
        <p:nvPicPr>
          <p:cNvPr id="160" name="Google Shape;160;p31"/>
          <p:cNvPicPr preferRelativeResize="0"/>
          <p:nvPr/>
        </p:nvPicPr>
        <p:blipFill rotWithShape="1">
          <a:blip r:embed="rId3">
            <a:alphaModFix/>
          </a:blip>
          <a:srcRect b="0" l="0" r="0" t="0"/>
          <a:stretch/>
        </p:blipFill>
        <p:spPr>
          <a:xfrm>
            <a:off x="643822" y="2131675"/>
            <a:ext cx="2088602" cy="1654125"/>
          </a:xfrm>
          <a:prstGeom prst="rect">
            <a:avLst/>
          </a:prstGeom>
          <a:noFill/>
          <a:ln>
            <a:noFill/>
          </a:ln>
        </p:spPr>
      </p:pic>
      <p:pic>
        <p:nvPicPr>
          <p:cNvPr id="161" name="Google Shape;161;p31"/>
          <p:cNvPicPr preferRelativeResize="0"/>
          <p:nvPr/>
        </p:nvPicPr>
        <p:blipFill rotWithShape="1">
          <a:blip r:embed="rId4">
            <a:alphaModFix/>
          </a:blip>
          <a:srcRect b="0" l="0" r="0" t="0"/>
          <a:stretch/>
        </p:blipFill>
        <p:spPr>
          <a:xfrm>
            <a:off x="2870500" y="2131673"/>
            <a:ext cx="5458051" cy="1654125"/>
          </a:xfrm>
          <a:prstGeom prst="rect">
            <a:avLst/>
          </a:prstGeom>
          <a:noFill/>
          <a:ln>
            <a:noFill/>
          </a:ln>
        </p:spPr>
      </p:pic>
      <p:sp>
        <p:nvSpPr>
          <p:cNvPr id="162" name="Google Shape;162;p31"/>
          <p:cNvSpPr txBox="1"/>
          <p:nvPr/>
        </p:nvSpPr>
        <p:spPr>
          <a:xfrm>
            <a:off x="509400" y="4167875"/>
            <a:ext cx="7888500" cy="52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383536"/>
                </a:solidFill>
                <a:latin typeface="Hind Vadodara Light"/>
                <a:ea typeface="Hind Vadodara Light"/>
                <a:cs typeface="Hind Vadodara Light"/>
                <a:sym typeface="Hind Vadodara Light"/>
              </a:rPr>
              <a:t>The nearest neighbour graph approach </a:t>
            </a:r>
            <a:r>
              <a:rPr b="0" i="1" lang="en" sz="1100" u="none" cap="none" strike="noStrike">
                <a:solidFill>
                  <a:srgbClr val="383536"/>
                </a:solidFill>
                <a:latin typeface="Hind Vadodara Light"/>
                <a:ea typeface="Hind Vadodara Light"/>
                <a:cs typeface="Hind Vadodara Light"/>
                <a:sym typeface="Hind Vadodara Light"/>
              </a:rPr>
              <a:t>(right)</a:t>
            </a:r>
            <a:r>
              <a:rPr b="0" i="0" lang="en" sz="1100" u="none" cap="none" strike="noStrike">
                <a:solidFill>
                  <a:srgbClr val="383536"/>
                </a:solidFill>
                <a:latin typeface="Hind Vadodara Light"/>
                <a:ea typeface="Hind Vadodara Light"/>
                <a:cs typeface="Hind Vadodara Light"/>
                <a:sym typeface="Hind Vadodara Light"/>
              </a:rPr>
              <a:t> follows the below algorithm by merging the region nodes into one and keeping track of the weight changes. Due to this, we also notice some desirable features in the search for new regions to be merged as shown below:</a:t>
            </a:r>
            <a:endParaRPr b="0" i="0" sz="1100" u="none" cap="none" strike="noStrike">
              <a:solidFill>
                <a:srgbClr val="000000"/>
              </a:solidFill>
              <a:latin typeface="Hind Vadodara Light"/>
              <a:ea typeface="Hind Vadodara Light"/>
              <a:cs typeface="Hind Vadodara Light"/>
              <a:sym typeface="Hind Vadodara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2"/>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EXPERIMENTS</a:t>
            </a:r>
            <a:endParaRPr sz="4000"/>
          </a:p>
        </p:txBody>
      </p:sp>
      <p:sp>
        <p:nvSpPr>
          <p:cNvPr id="168" name="Google Shape;168;p3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69" name="Google Shape;169;p32"/>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Results and Analysis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33"/>
          <p:cNvPicPr preferRelativeResize="0"/>
          <p:nvPr/>
        </p:nvPicPr>
        <p:blipFill>
          <a:blip r:embed="rId3">
            <a:alphaModFix/>
          </a:blip>
          <a:stretch>
            <a:fillRect/>
          </a:stretch>
        </p:blipFill>
        <p:spPr>
          <a:xfrm>
            <a:off x="3886600" y="2571750"/>
            <a:ext cx="3483154" cy="2324525"/>
          </a:xfrm>
          <a:prstGeom prst="rect">
            <a:avLst/>
          </a:prstGeom>
          <a:noFill/>
          <a:ln>
            <a:noFill/>
          </a:ln>
        </p:spPr>
      </p:pic>
      <p:pic>
        <p:nvPicPr>
          <p:cNvPr id="175" name="Google Shape;175;p33"/>
          <p:cNvPicPr preferRelativeResize="0"/>
          <p:nvPr/>
        </p:nvPicPr>
        <p:blipFill>
          <a:blip r:embed="rId4">
            <a:alphaModFix/>
          </a:blip>
          <a:stretch>
            <a:fillRect/>
          </a:stretch>
        </p:blipFill>
        <p:spPr>
          <a:xfrm>
            <a:off x="3886600" y="208763"/>
            <a:ext cx="3483149" cy="2295300"/>
          </a:xfrm>
          <a:prstGeom prst="rect">
            <a:avLst/>
          </a:prstGeom>
          <a:noFill/>
          <a:ln>
            <a:noFill/>
          </a:ln>
        </p:spPr>
      </p:pic>
      <p:pic>
        <p:nvPicPr>
          <p:cNvPr id="176" name="Google Shape;176;p33"/>
          <p:cNvPicPr preferRelativeResize="0"/>
          <p:nvPr/>
        </p:nvPicPr>
        <p:blipFill>
          <a:blip r:embed="rId5">
            <a:alphaModFix/>
          </a:blip>
          <a:stretch>
            <a:fillRect/>
          </a:stretch>
        </p:blipFill>
        <p:spPr>
          <a:xfrm>
            <a:off x="368500" y="194151"/>
            <a:ext cx="3483175" cy="2324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